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54" r:id="rId5"/>
    <p:sldMasterId id="2147483651" r:id="rId6"/>
  </p:sldMasterIdLst>
  <p:notesMasterIdLst>
    <p:notesMasterId r:id="rId19"/>
  </p:notesMasterIdLst>
  <p:sldIdLst>
    <p:sldId id="306" r:id="rId7"/>
    <p:sldId id="262" r:id="rId8"/>
    <p:sldId id="305" r:id="rId9"/>
    <p:sldId id="303" r:id="rId10"/>
    <p:sldId id="268" r:id="rId11"/>
    <p:sldId id="300" r:id="rId12"/>
    <p:sldId id="301" r:id="rId13"/>
    <p:sldId id="283" r:id="rId14"/>
    <p:sldId id="284" r:id="rId15"/>
    <p:sldId id="304" r:id="rId16"/>
    <p:sldId id="297" r:id="rId17"/>
    <p:sldId id="274" r:id="rId18"/>
  </p:sldIdLst>
  <p:sldSz cx="12192000" cy="6858000"/>
  <p:notesSz cx="6858000" cy="9144000"/>
  <p:embeddedFontLst>
    <p:embeddedFont>
      <p:font typeface="Museo Sans 300" panose="02000000000000000000" pitchFamily="2" charset="0"/>
      <p:regular r:id="rId20"/>
      <p:italic r:id="rId21"/>
    </p:embeddedFont>
    <p:embeddedFont>
      <p:font typeface="Museo Sans 700" panose="02000000000000000000" pitchFamily="2" charset="0"/>
      <p:regular r:id="rId22"/>
      <p:bold r:id="rId23"/>
      <p:italic r:id="rId24"/>
      <p:boldItalic r:id="rId25"/>
    </p:embeddedFont>
    <p:embeddedFont>
      <p:font typeface="Museo Sans 900" panose="02000000000000000000" pitchFamily="2" charset="0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E0EBCA-B124-151B-0F6B-F4111BCB37AC}" name="Teresa Leonhartsberger" initials="TL" userId="S::teresa@lywand.com::f7d2475b-006c-49ee-aee3-4cc865ad06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50"/>
    <a:srgbClr val="1C2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/>
    <p:restoredTop sz="94718"/>
  </p:normalViewPr>
  <p:slideViewPr>
    <p:cSldViewPr snapToGrid="0">
      <p:cViewPr varScale="1">
        <p:scale>
          <a:sx n="112" d="100"/>
          <a:sy n="112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Klöbl" userId="ea4fa681-a584-4a29-b140-5fe6d51a02ab" providerId="ADAL" clId="{92BFDECE-19DC-0D41-B63D-AC9F9C36BFBD}"/>
    <pc:docChg chg="undo custSel modSld">
      <pc:chgData name="Sophia Klöbl" userId="ea4fa681-a584-4a29-b140-5fe6d51a02ab" providerId="ADAL" clId="{92BFDECE-19DC-0D41-B63D-AC9F9C36BFBD}" dt="2023-02-28T15:21:51.496" v="708" actId="14100"/>
      <pc:docMkLst>
        <pc:docMk/>
      </pc:docMkLst>
      <pc:sldChg chg="modSp mod">
        <pc:chgData name="Sophia Klöbl" userId="ea4fa681-a584-4a29-b140-5fe6d51a02ab" providerId="ADAL" clId="{92BFDECE-19DC-0D41-B63D-AC9F9C36BFBD}" dt="2023-02-21T08:25:36.645" v="676" actId="404"/>
        <pc:sldMkLst>
          <pc:docMk/>
          <pc:sldMk cId="356768408" sldId="256"/>
        </pc:sldMkLst>
      </pc:sldChg>
      <pc:sldChg chg="modSp mod">
        <pc:chgData name="Sophia Klöbl" userId="ea4fa681-a584-4a29-b140-5fe6d51a02ab" providerId="ADAL" clId="{92BFDECE-19DC-0D41-B63D-AC9F9C36BFBD}" dt="2023-02-22T10:56:21.190" v="682" actId="20577"/>
        <pc:sldMkLst>
          <pc:docMk/>
          <pc:sldMk cId="2066337094" sldId="257"/>
        </pc:sldMkLst>
      </pc:sldChg>
      <pc:sldChg chg="delSp modSp mod">
        <pc:chgData name="Sophia Klöbl" userId="ea4fa681-a584-4a29-b140-5fe6d51a02ab" providerId="ADAL" clId="{92BFDECE-19DC-0D41-B63D-AC9F9C36BFBD}" dt="2023-02-21T08:25:25.409" v="673" actId="404"/>
        <pc:sldMkLst>
          <pc:docMk/>
          <pc:sldMk cId="504600267" sldId="259"/>
        </pc:sldMkLst>
      </pc:sldChg>
      <pc:sldChg chg="modSp mod">
        <pc:chgData name="Sophia Klöbl" userId="ea4fa681-a584-4a29-b140-5fe6d51a02ab" providerId="ADAL" clId="{92BFDECE-19DC-0D41-B63D-AC9F9C36BFBD}" dt="2023-02-21T08:25:29.163" v="674" actId="404"/>
        <pc:sldMkLst>
          <pc:docMk/>
          <pc:sldMk cId="1909907725" sldId="262"/>
        </pc:sldMkLst>
      </pc:sldChg>
      <pc:sldChg chg="modSp mod">
        <pc:chgData name="Sophia Klöbl" userId="ea4fa681-a584-4a29-b140-5fe6d51a02ab" providerId="ADAL" clId="{92BFDECE-19DC-0D41-B63D-AC9F9C36BFBD}" dt="2023-02-21T08:25:08.364" v="672" actId="121"/>
        <pc:sldMkLst>
          <pc:docMk/>
          <pc:sldMk cId="3255447690" sldId="268"/>
        </pc:sldMkLst>
      </pc:sldChg>
      <pc:sldChg chg="addSp delSp modSp mod">
        <pc:chgData name="Sophia Klöbl" userId="ea4fa681-a584-4a29-b140-5fe6d51a02ab" providerId="ADAL" clId="{92BFDECE-19DC-0D41-B63D-AC9F9C36BFBD}" dt="2023-02-28T15:21:51.496" v="708" actId="14100"/>
        <pc:sldMkLst>
          <pc:docMk/>
          <pc:sldMk cId="1145583606" sldId="269"/>
        </pc:sldMkLst>
      </pc:sldChg>
      <pc:sldChg chg="modSp mod">
        <pc:chgData name="Sophia Klöbl" userId="ea4fa681-a584-4a29-b140-5fe6d51a02ab" providerId="ADAL" clId="{92BFDECE-19DC-0D41-B63D-AC9F9C36BFBD}" dt="2023-02-21T08:24:04.208" v="656" actId="404"/>
        <pc:sldMkLst>
          <pc:docMk/>
          <pc:sldMk cId="2813718223" sldId="270"/>
        </pc:sldMkLst>
      </pc:sldChg>
      <pc:sldChg chg="modSp mod">
        <pc:chgData name="Sophia Klöbl" userId="ea4fa681-a584-4a29-b140-5fe6d51a02ab" providerId="ADAL" clId="{92BFDECE-19DC-0D41-B63D-AC9F9C36BFBD}" dt="2023-02-21T08:23:59.006" v="654" actId="404"/>
        <pc:sldMkLst>
          <pc:docMk/>
          <pc:sldMk cId="2054506173" sldId="271"/>
        </pc:sldMkLst>
      </pc:sldChg>
      <pc:sldChg chg="modSp mod">
        <pc:chgData name="Sophia Klöbl" userId="ea4fa681-a584-4a29-b140-5fe6d51a02ab" providerId="ADAL" clId="{92BFDECE-19DC-0D41-B63D-AC9F9C36BFBD}" dt="2023-02-21T08:23:54.348" v="652" actId="404"/>
        <pc:sldMkLst>
          <pc:docMk/>
          <pc:sldMk cId="2289479391" sldId="272"/>
        </pc:sldMkLst>
      </pc:sldChg>
      <pc:sldChg chg="addSp delSp modSp mod modClrScheme chgLayout">
        <pc:chgData name="Sophia Klöbl" userId="ea4fa681-a584-4a29-b140-5fe6d51a02ab" providerId="ADAL" clId="{92BFDECE-19DC-0D41-B63D-AC9F9C36BFBD}" dt="2023-02-21T08:23:48.917" v="651" actId="404"/>
        <pc:sldMkLst>
          <pc:docMk/>
          <pc:sldMk cId="2849629200" sldId="273"/>
        </pc:sldMkLst>
      </pc:sldChg>
      <pc:sldChg chg="modSp mod">
        <pc:chgData name="Sophia Klöbl" userId="ea4fa681-a584-4a29-b140-5fe6d51a02ab" providerId="ADAL" clId="{92BFDECE-19DC-0D41-B63D-AC9F9C36BFBD}" dt="2023-02-21T08:25:50.900" v="678" actId="12788"/>
        <pc:sldMkLst>
          <pc:docMk/>
          <pc:sldMk cId="1810844767" sldId="274"/>
        </pc:sldMkLst>
      </pc:sldChg>
      <pc:sldChg chg="modSp mod">
        <pc:chgData name="Sophia Klöbl" userId="ea4fa681-a584-4a29-b140-5fe6d51a02ab" providerId="ADAL" clId="{92BFDECE-19DC-0D41-B63D-AC9F9C36BFBD}" dt="2023-02-21T08:24:17.899" v="659" actId="255"/>
        <pc:sldMkLst>
          <pc:docMk/>
          <pc:sldMk cId="1079004831" sldId="282"/>
        </pc:sldMkLst>
      </pc:sldChg>
      <pc:sldChg chg="modSp mod chgLayout">
        <pc:chgData name="Sophia Klöbl" userId="ea4fa681-a584-4a29-b140-5fe6d51a02ab" providerId="ADAL" clId="{92BFDECE-19DC-0D41-B63D-AC9F9C36BFBD}" dt="2023-02-21T08:24:52.266" v="668" actId="404"/>
        <pc:sldMkLst>
          <pc:docMk/>
          <pc:sldMk cId="487282608" sldId="283"/>
        </pc:sldMkLst>
      </pc:sldChg>
      <pc:sldChg chg="addSp delSp modSp mod">
        <pc:chgData name="Sophia Klöbl" userId="ea4fa681-a584-4a29-b140-5fe6d51a02ab" providerId="ADAL" clId="{92BFDECE-19DC-0D41-B63D-AC9F9C36BFBD}" dt="2023-02-21T08:24:49.009" v="667" actId="404"/>
        <pc:sldMkLst>
          <pc:docMk/>
          <pc:sldMk cId="1528241723" sldId="284"/>
        </pc:sldMkLst>
      </pc:sldChg>
      <pc:sldChg chg="addSp delSp modSp mod">
        <pc:chgData name="Sophia Klöbl" userId="ea4fa681-a584-4a29-b140-5fe6d51a02ab" providerId="ADAL" clId="{92BFDECE-19DC-0D41-B63D-AC9F9C36BFBD}" dt="2023-02-21T08:24:44.339" v="666" actId="403"/>
        <pc:sldMkLst>
          <pc:docMk/>
          <pc:sldMk cId="1667244175" sldId="285"/>
        </pc:sldMkLst>
      </pc:sldChg>
      <pc:sldChg chg="delSp modSp mod modClrScheme chgLayout">
        <pc:chgData name="Sophia Klöbl" userId="ea4fa681-a584-4a29-b140-5fe6d51a02ab" providerId="ADAL" clId="{92BFDECE-19DC-0D41-B63D-AC9F9C36BFBD}" dt="2023-02-21T08:24:30.143" v="662" actId="404"/>
        <pc:sldMkLst>
          <pc:docMk/>
          <pc:sldMk cId="4218029894" sldId="295"/>
        </pc:sldMkLst>
      </pc:sldChg>
      <pc:sldChg chg="modSp mod">
        <pc:chgData name="Sophia Klöbl" userId="ea4fa681-a584-4a29-b140-5fe6d51a02ab" providerId="ADAL" clId="{92BFDECE-19DC-0D41-B63D-AC9F9C36BFBD}" dt="2023-02-21T08:24:26.127" v="661" actId="404"/>
        <pc:sldMkLst>
          <pc:docMk/>
          <pc:sldMk cId="716928417" sldId="296"/>
        </pc:sldMkLst>
      </pc:sldChg>
      <pc:sldChg chg="addSp delSp modSp mod">
        <pc:chgData name="Sophia Klöbl" userId="ea4fa681-a584-4a29-b140-5fe6d51a02ab" providerId="ADAL" clId="{92BFDECE-19DC-0D41-B63D-AC9F9C36BFBD}" dt="2023-02-21T08:24:22.280" v="660" actId="404"/>
        <pc:sldMkLst>
          <pc:docMk/>
          <pc:sldMk cId="1062504300" sldId="297"/>
        </pc:sldMkLst>
      </pc:sldChg>
    </pc:docChg>
  </pc:docChgLst>
  <pc:docChgLst>
    <pc:chgData name="Teresa Leonhartsberger" userId="f7d2475b-006c-49ee-aee3-4cc865ad0618" providerId="ADAL" clId="{95A19E77-8B76-5846-86C8-5CE24CAE609A}"/>
    <pc:docChg chg="undo custSel modSld">
      <pc:chgData name="Teresa Leonhartsberger" userId="f7d2475b-006c-49ee-aee3-4cc865ad0618" providerId="ADAL" clId="{95A19E77-8B76-5846-86C8-5CE24CAE609A}" dt="2024-07-31T12:39:57.639" v="131" actId="1037"/>
      <pc:docMkLst>
        <pc:docMk/>
      </pc:docMkLst>
      <pc:sldChg chg="addSp delSp modSp mod">
        <pc:chgData name="Teresa Leonhartsberger" userId="f7d2475b-006c-49ee-aee3-4cc865ad0618" providerId="ADAL" clId="{95A19E77-8B76-5846-86C8-5CE24CAE609A}" dt="2024-07-31T12:29:41.070" v="73" actId="14100"/>
        <pc:sldMkLst>
          <pc:docMk/>
          <pc:sldMk cId="1145583606" sldId="269"/>
        </pc:sldMkLst>
      </pc:sldChg>
      <pc:sldChg chg="addSp delSp modSp mod">
        <pc:chgData name="Teresa Leonhartsberger" userId="f7d2475b-006c-49ee-aee3-4cc865ad0618" providerId="ADAL" clId="{95A19E77-8B76-5846-86C8-5CE24CAE609A}" dt="2024-07-31T12:39:57.639" v="131" actId="1037"/>
        <pc:sldMkLst>
          <pc:docMk/>
          <pc:sldMk cId="2289479391" sldId="272"/>
        </pc:sldMkLst>
      </pc:sldChg>
    </pc:docChg>
  </pc:docChgLst>
  <pc:docChgLst>
    <pc:chgData name="Sophia Klöbl" userId="ea4fa681-a584-4a29-b140-5fe6d51a02ab" providerId="ADAL" clId="{E27A10D1-8DF6-9443-B187-3AE2F1C675A5}"/>
    <pc:docChg chg="custSel modSld">
      <pc:chgData name="Sophia Klöbl" userId="ea4fa681-a584-4a29-b140-5fe6d51a02ab" providerId="ADAL" clId="{E27A10D1-8DF6-9443-B187-3AE2F1C675A5}" dt="2023-04-17T14:37:52.546" v="6" actId="1076"/>
      <pc:docMkLst>
        <pc:docMk/>
      </pc:docMkLst>
      <pc:sldChg chg="addSp delSp modSp mod">
        <pc:chgData name="Sophia Klöbl" userId="ea4fa681-a584-4a29-b140-5fe6d51a02ab" providerId="ADAL" clId="{E27A10D1-8DF6-9443-B187-3AE2F1C675A5}" dt="2023-04-17T14:37:52.546" v="6" actId="1076"/>
        <pc:sldMkLst>
          <pc:docMk/>
          <pc:sldMk cId="3255447690" sldId="268"/>
        </pc:sldMkLst>
      </pc:sldChg>
      <pc:sldChg chg="addSp modSp">
        <pc:chgData name="Sophia Klöbl" userId="ea4fa681-a584-4a29-b140-5fe6d51a02ab" providerId="ADAL" clId="{E27A10D1-8DF6-9443-B187-3AE2F1C675A5}" dt="2023-04-13T13:49:55.806" v="1" actId="571"/>
        <pc:sldMkLst>
          <pc:docMk/>
          <pc:sldMk cId="1079004831" sldId="282"/>
        </pc:sldMkLst>
      </pc:sldChg>
    </pc:docChg>
  </pc:docChgLst>
  <pc:docChgLst>
    <pc:chgData name="Sophia Klöbl" userId="ea4fa681-a584-4a29-b140-5fe6d51a02ab" providerId="ADAL" clId="{FDEBF6DB-99DB-EA4C-A455-DAF4DE88ECDD}"/>
    <pc:docChg chg="custSel modSld">
      <pc:chgData name="Sophia Klöbl" userId="ea4fa681-a584-4a29-b140-5fe6d51a02ab" providerId="ADAL" clId="{FDEBF6DB-99DB-EA4C-A455-DAF4DE88ECDD}" dt="2023-11-16T10:39:48.448" v="502" actId="14100"/>
      <pc:docMkLst>
        <pc:docMk/>
      </pc:docMkLst>
      <pc:sldChg chg="addSp modSp mod">
        <pc:chgData name="Sophia Klöbl" userId="ea4fa681-a584-4a29-b140-5fe6d51a02ab" providerId="ADAL" clId="{FDEBF6DB-99DB-EA4C-A455-DAF4DE88ECDD}" dt="2023-11-16T10:38:37.540" v="497" actId="1035"/>
        <pc:sldMkLst>
          <pc:docMk/>
          <pc:sldMk cId="3255447690" sldId="268"/>
        </pc:sldMkLst>
      </pc:sldChg>
      <pc:sldChg chg="modSp mod">
        <pc:chgData name="Sophia Klöbl" userId="ea4fa681-a584-4a29-b140-5fe6d51a02ab" providerId="ADAL" clId="{FDEBF6DB-99DB-EA4C-A455-DAF4DE88ECDD}" dt="2023-11-16T10:39:48.448" v="502" actId="14100"/>
        <pc:sldMkLst>
          <pc:docMk/>
          <pc:sldMk cId="1528241723" sldId="284"/>
        </pc:sldMkLst>
      </pc:sldChg>
      <pc:sldChg chg="addSp delSp modSp mod modClrScheme chgLayout">
        <pc:chgData name="Sophia Klöbl" userId="ea4fa681-a584-4a29-b140-5fe6d51a02ab" providerId="ADAL" clId="{FDEBF6DB-99DB-EA4C-A455-DAF4DE88ECDD}" dt="2023-11-02T08:56:02.861" v="438" actId="20577"/>
        <pc:sldMkLst>
          <pc:docMk/>
          <pc:sldMk cId="4218029894" sldId="295"/>
        </pc:sldMkLst>
      </pc:sldChg>
    </pc:docChg>
  </pc:docChgLst>
  <pc:docChgLst>
    <pc:chgData name="Martin Eitler" userId="5e879841-1ab0-4dd6-89f2-d28e72094757" providerId="ADAL" clId="{93985CB4-F48A-4D46-9B5A-88E50FB11D10}"/>
    <pc:docChg chg="modSld">
      <pc:chgData name="Martin Eitler" userId="5e879841-1ab0-4dd6-89f2-d28e72094757" providerId="ADAL" clId="{93985CB4-F48A-4D46-9B5A-88E50FB11D10}" dt="2024-06-21T07:40:44.255" v="13" actId="20577"/>
      <pc:docMkLst>
        <pc:docMk/>
      </pc:docMkLst>
      <pc:sldChg chg="modSp mod">
        <pc:chgData name="Martin Eitler" userId="5e879841-1ab0-4dd6-89f2-d28e72094757" providerId="ADAL" clId="{93985CB4-F48A-4D46-9B5A-88E50FB11D10}" dt="2024-06-21T07:40:44.255" v="13" actId="20577"/>
        <pc:sldMkLst>
          <pc:docMk/>
          <pc:sldMk cId="1909907725" sldId="262"/>
        </pc:sldMkLst>
      </pc:sldChg>
    </pc:docChg>
  </pc:docChgLst>
  <pc:docChgLst>
    <pc:chgData name="Teresa Leonhartsberger" userId="f7d2475b-006c-49ee-aee3-4cc865ad0618" providerId="ADAL" clId="{EC4C2D3A-6BB5-5346-9472-65C898101DDA}"/>
    <pc:docChg chg="undo custSel addSld delSld modSld sldOrd">
      <pc:chgData name="Teresa Leonhartsberger" userId="f7d2475b-006c-49ee-aee3-4cc865ad0618" providerId="ADAL" clId="{EC4C2D3A-6BB5-5346-9472-65C898101DDA}" dt="2024-01-22T12:50:38.145" v="635" actId="14100"/>
      <pc:docMkLst>
        <pc:docMk/>
      </pc:docMkLst>
      <pc:sldChg chg="addSp delSp modSp mod">
        <pc:chgData name="Teresa Leonhartsberger" userId="f7d2475b-006c-49ee-aee3-4cc865ad0618" providerId="ADAL" clId="{EC4C2D3A-6BB5-5346-9472-65C898101DDA}" dt="2024-01-22T12:11:30.965" v="434"/>
        <pc:sldMkLst>
          <pc:docMk/>
          <pc:sldMk cId="356768408" sldId="256"/>
        </pc:sldMkLst>
      </pc:sldChg>
      <pc:sldChg chg="modSp mod">
        <pc:chgData name="Teresa Leonhartsberger" userId="f7d2475b-006c-49ee-aee3-4cc865ad0618" providerId="ADAL" clId="{EC4C2D3A-6BB5-5346-9472-65C898101DDA}" dt="2024-01-22T10:22:43.108" v="22" actId="20577"/>
        <pc:sldMkLst>
          <pc:docMk/>
          <pc:sldMk cId="2066337094" sldId="257"/>
        </pc:sldMkLst>
      </pc:sldChg>
      <pc:sldChg chg="addSp delSp modSp mod">
        <pc:chgData name="Teresa Leonhartsberger" userId="f7d2475b-006c-49ee-aee3-4cc865ad0618" providerId="ADAL" clId="{EC4C2D3A-6BB5-5346-9472-65C898101DDA}" dt="2024-01-22T12:30:52.398" v="588" actId="404"/>
        <pc:sldMkLst>
          <pc:docMk/>
          <pc:sldMk cId="504600267" sldId="259"/>
        </pc:sldMkLst>
      </pc:sldChg>
      <pc:sldChg chg="modSp mod">
        <pc:chgData name="Teresa Leonhartsberger" userId="f7d2475b-006c-49ee-aee3-4cc865ad0618" providerId="ADAL" clId="{EC4C2D3A-6BB5-5346-9472-65C898101DDA}" dt="2024-01-22T10:43:26.726" v="98" actId="20577"/>
        <pc:sldMkLst>
          <pc:docMk/>
          <pc:sldMk cId="1909907725" sldId="262"/>
        </pc:sldMkLst>
      </pc:sldChg>
      <pc:sldChg chg="addSp delSp modSp mod">
        <pc:chgData name="Teresa Leonhartsberger" userId="f7d2475b-006c-49ee-aee3-4cc865ad0618" providerId="ADAL" clId="{EC4C2D3A-6BB5-5346-9472-65C898101DDA}" dt="2024-01-22T12:30:55.876" v="589" actId="404"/>
        <pc:sldMkLst>
          <pc:docMk/>
          <pc:sldMk cId="3255447690" sldId="268"/>
        </pc:sldMkLst>
      </pc:sldChg>
      <pc:sldChg chg="addSp delSp modSp mod">
        <pc:chgData name="Teresa Leonhartsberger" userId="f7d2475b-006c-49ee-aee3-4cc865ad0618" providerId="ADAL" clId="{EC4C2D3A-6BB5-5346-9472-65C898101DDA}" dt="2024-01-22T12:47:31.479" v="631" actId="790"/>
        <pc:sldMkLst>
          <pc:docMk/>
          <pc:sldMk cId="1145583606" sldId="269"/>
        </pc:sldMkLst>
      </pc:sldChg>
      <pc:sldChg chg="modSp del mod">
        <pc:chgData name="Teresa Leonhartsberger" userId="f7d2475b-006c-49ee-aee3-4cc865ad0618" providerId="ADAL" clId="{EC4C2D3A-6BB5-5346-9472-65C898101DDA}" dt="2024-01-22T12:39:21.054" v="606" actId="2696"/>
        <pc:sldMkLst>
          <pc:docMk/>
          <pc:sldMk cId="2813718223" sldId="270"/>
        </pc:sldMkLst>
      </pc:sldChg>
      <pc:sldChg chg="addSp delSp modSp del mod">
        <pc:chgData name="Teresa Leonhartsberger" userId="f7d2475b-006c-49ee-aee3-4cc865ad0618" providerId="ADAL" clId="{EC4C2D3A-6BB5-5346-9472-65C898101DDA}" dt="2024-01-22T12:41:51.018" v="607" actId="2696"/>
        <pc:sldMkLst>
          <pc:docMk/>
          <pc:sldMk cId="2054506173" sldId="271"/>
        </pc:sldMkLst>
      </pc:sldChg>
      <pc:sldChg chg="addSp delSp modSp mod">
        <pc:chgData name="Teresa Leonhartsberger" userId="f7d2475b-006c-49ee-aee3-4cc865ad0618" providerId="ADAL" clId="{EC4C2D3A-6BB5-5346-9472-65C898101DDA}" dt="2024-01-22T12:42:32.544" v="630" actId="3064"/>
        <pc:sldMkLst>
          <pc:docMk/>
          <pc:sldMk cId="2289479391" sldId="272"/>
        </pc:sldMkLst>
      </pc:sldChg>
      <pc:sldChg chg="del">
        <pc:chgData name="Teresa Leonhartsberger" userId="f7d2475b-006c-49ee-aee3-4cc865ad0618" providerId="ADAL" clId="{EC4C2D3A-6BB5-5346-9472-65C898101DDA}" dt="2024-01-22T10:22:19.526" v="2" actId="2696"/>
        <pc:sldMkLst>
          <pc:docMk/>
          <pc:sldMk cId="2849629200" sldId="273"/>
        </pc:sldMkLst>
      </pc:sldChg>
      <pc:sldChg chg="addSp delSp modSp mod">
        <pc:chgData name="Teresa Leonhartsberger" userId="f7d2475b-006c-49ee-aee3-4cc865ad0618" providerId="ADAL" clId="{EC4C2D3A-6BB5-5346-9472-65C898101DDA}" dt="2024-01-22T12:50:38.145" v="635" actId="14100"/>
        <pc:sldMkLst>
          <pc:docMk/>
          <pc:sldMk cId="1810844767" sldId="274"/>
        </pc:sldMkLst>
      </pc:sldChg>
      <pc:sldChg chg="addSp delSp modSp mod">
        <pc:chgData name="Teresa Leonhartsberger" userId="f7d2475b-006c-49ee-aee3-4cc865ad0618" providerId="ADAL" clId="{EC4C2D3A-6BB5-5346-9472-65C898101DDA}" dt="2024-01-22T12:31:37.983" v="598" actId="404"/>
        <pc:sldMkLst>
          <pc:docMk/>
          <pc:sldMk cId="1079004831" sldId="282"/>
        </pc:sldMkLst>
      </pc:sldChg>
      <pc:sldChg chg="addSp delSp modSp mod">
        <pc:chgData name="Teresa Leonhartsberger" userId="f7d2475b-006c-49ee-aee3-4cc865ad0618" providerId="ADAL" clId="{EC4C2D3A-6BB5-5346-9472-65C898101DDA}" dt="2024-01-22T12:31:00.642" v="592" actId="404"/>
        <pc:sldMkLst>
          <pc:docMk/>
          <pc:sldMk cId="487282608" sldId="283"/>
        </pc:sldMkLst>
      </pc:sldChg>
      <pc:sldChg chg="addSp delSp modSp mod">
        <pc:chgData name="Teresa Leonhartsberger" userId="f7d2475b-006c-49ee-aee3-4cc865ad0618" providerId="ADAL" clId="{EC4C2D3A-6BB5-5346-9472-65C898101DDA}" dt="2024-01-22T12:31:04.153" v="593" actId="404"/>
        <pc:sldMkLst>
          <pc:docMk/>
          <pc:sldMk cId="1528241723" sldId="284"/>
        </pc:sldMkLst>
      </pc:sldChg>
      <pc:sldChg chg="addSp delSp modSp add del mod">
        <pc:chgData name="Teresa Leonhartsberger" userId="f7d2475b-006c-49ee-aee3-4cc865ad0618" providerId="ADAL" clId="{EC4C2D3A-6BB5-5346-9472-65C898101DDA}" dt="2024-01-22T10:55:27.247" v="193" actId="2696"/>
        <pc:sldMkLst>
          <pc:docMk/>
          <pc:sldMk cId="1667244175" sldId="285"/>
        </pc:sldMkLst>
      </pc:sldChg>
      <pc:sldChg chg="addSp delSp modSp mod">
        <pc:chgData name="Teresa Leonhartsberger" userId="f7d2475b-006c-49ee-aee3-4cc865ad0618" providerId="ADAL" clId="{EC4C2D3A-6BB5-5346-9472-65C898101DDA}" dt="2024-01-22T12:31:15.470" v="595" actId="404"/>
        <pc:sldMkLst>
          <pc:docMk/>
          <pc:sldMk cId="4218029894" sldId="295"/>
        </pc:sldMkLst>
      </pc:sldChg>
      <pc:sldChg chg="addSp delSp modSp mod">
        <pc:chgData name="Teresa Leonhartsberger" userId="f7d2475b-006c-49ee-aee3-4cc865ad0618" providerId="ADAL" clId="{EC4C2D3A-6BB5-5346-9472-65C898101DDA}" dt="2024-01-22T12:31:24.417" v="596"/>
        <pc:sldMkLst>
          <pc:docMk/>
          <pc:sldMk cId="716928417" sldId="296"/>
        </pc:sldMkLst>
      </pc:sldChg>
      <pc:sldChg chg="addSp delSp modSp mod">
        <pc:chgData name="Teresa Leonhartsberger" userId="f7d2475b-006c-49ee-aee3-4cc865ad0618" providerId="ADAL" clId="{EC4C2D3A-6BB5-5346-9472-65C898101DDA}" dt="2024-01-22T12:31:33.560" v="597" actId="404"/>
        <pc:sldMkLst>
          <pc:docMk/>
          <pc:sldMk cId="1062504300" sldId="297"/>
        </pc:sldMkLst>
      </pc:sldChg>
      <pc:sldChg chg="addSp delSp modSp new mod ord modClrScheme chgLayout">
        <pc:chgData name="Teresa Leonhartsberger" userId="f7d2475b-006c-49ee-aee3-4cc865ad0618" providerId="ADAL" clId="{EC4C2D3A-6BB5-5346-9472-65C898101DDA}" dt="2024-01-22T12:32:17.436" v="599" actId="14100"/>
        <pc:sldMkLst>
          <pc:docMk/>
          <pc:sldMk cId="4060343558" sldId="298"/>
        </pc:sldMkLst>
      </pc:sldChg>
      <pc:sldChg chg="addSp delSp modSp add del">
        <pc:chgData name="Teresa Leonhartsberger" userId="f7d2475b-006c-49ee-aee3-4cc865ad0618" providerId="ADAL" clId="{EC4C2D3A-6BB5-5346-9472-65C898101DDA}" dt="2024-01-22T10:50:08.174" v="156" actId="2696"/>
        <pc:sldMkLst>
          <pc:docMk/>
          <pc:sldMk cId="1396639048" sldId="299"/>
        </pc:sldMkLst>
      </pc:sldChg>
    </pc:docChg>
  </pc:docChgLst>
  <pc:docChgLst>
    <pc:chgData name="Sophia Klöbl" userId="ea4fa681-a584-4a29-b140-5fe6d51a02ab" providerId="ADAL" clId="{A7187CCB-7A69-2543-8419-A42A070B237C}"/>
    <pc:docChg chg="custSel modSld">
      <pc:chgData name="Sophia Klöbl" userId="ea4fa681-a584-4a29-b140-5fe6d51a02ab" providerId="ADAL" clId="{A7187CCB-7A69-2543-8419-A42A070B237C}" dt="2023-03-22T14:27:54.562" v="6" actId="14100"/>
      <pc:docMkLst>
        <pc:docMk/>
      </pc:docMkLst>
      <pc:sldChg chg="addSp delSp modSp mod">
        <pc:chgData name="Sophia Klöbl" userId="ea4fa681-a584-4a29-b140-5fe6d51a02ab" providerId="ADAL" clId="{A7187CCB-7A69-2543-8419-A42A070B237C}" dt="2023-03-22T14:27:54.562" v="6" actId="14100"/>
        <pc:sldMkLst>
          <pc:docMk/>
          <pc:sldMk cId="2849629200" sldId="273"/>
        </pc:sldMkLst>
      </pc:sldChg>
    </pc:docChg>
  </pc:docChgLst>
  <pc:docChgLst>
    <pc:chgData name="Sophia Klöbl" userId="ea4fa681-a584-4a29-b140-5fe6d51a02ab" providerId="ADAL" clId="{D3C88560-7BC5-4644-8EA9-F0F30A4CBCE8}"/>
    <pc:docChg chg="modSld">
      <pc:chgData name="Sophia Klöbl" userId="ea4fa681-a584-4a29-b140-5fe6d51a02ab" providerId="ADAL" clId="{D3C88560-7BC5-4644-8EA9-F0F30A4CBCE8}" dt="2025-05-05T07:12:21.583" v="2" actId="20577"/>
      <pc:docMkLst>
        <pc:docMk/>
      </pc:docMkLst>
      <pc:sldChg chg="modSp mod">
        <pc:chgData name="Sophia Klöbl" userId="ea4fa681-a584-4a29-b140-5fe6d51a02ab" providerId="ADAL" clId="{D3C88560-7BC5-4644-8EA9-F0F30A4CBCE8}" dt="2025-05-05T07:12:21.583" v="2" actId="20577"/>
        <pc:sldMkLst>
          <pc:docMk/>
          <pc:sldMk cId="1810844767" sldId="274"/>
        </pc:sldMkLst>
        <pc:spChg chg="mod">
          <ac:chgData name="Sophia Klöbl" userId="ea4fa681-a584-4a29-b140-5fe6d51a02ab" providerId="ADAL" clId="{D3C88560-7BC5-4644-8EA9-F0F30A4CBCE8}" dt="2025-05-05T07:12:21.583" v="2" actId="20577"/>
          <ac:spMkLst>
            <pc:docMk/>
            <pc:sldMk cId="1810844767" sldId="274"/>
            <ac:spMk id="3" creationId="{DD4539A1-252A-8FD3-1A85-28E6B224CC80}"/>
          </ac:spMkLst>
        </pc:spChg>
      </pc:sldChg>
    </pc:docChg>
  </pc:docChgLst>
  <pc:docChgLst>
    <pc:chgData name="Teresa Leonhartsberger" userId="f7d2475b-006c-49ee-aee3-4cc865ad0618" providerId="ADAL" clId="{870FDFD9-CBD7-284B-9E7B-2B82787735FF}"/>
    <pc:docChg chg="undo custSel addSld modSld">
      <pc:chgData name="Teresa Leonhartsberger" userId="f7d2475b-006c-49ee-aee3-4cc865ad0618" providerId="ADAL" clId="{870FDFD9-CBD7-284B-9E7B-2B82787735FF}" dt="2025-04-07T13:27:08.990" v="90"/>
      <pc:docMkLst>
        <pc:docMk/>
      </pc:docMkLst>
      <pc:sldChg chg="modSp mod">
        <pc:chgData name="Teresa Leonhartsberger" userId="f7d2475b-006c-49ee-aee3-4cc865ad0618" providerId="ADAL" clId="{870FDFD9-CBD7-284B-9E7B-2B82787735FF}" dt="2025-04-07T13:05:16.995" v="70" actId="20577"/>
        <pc:sldMkLst>
          <pc:docMk/>
          <pc:sldMk cId="1810844767" sldId="274"/>
        </pc:sldMkLst>
      </pc:sldChg>
      <pc:sldChg chg="addSp delSp modSp mod">
        <pc:chgData name="Teresa Leonhartsberger" userId="f7d2475b-006c-49ee-aee3-4cc865ad0618" providerId="ADAL" clId="{870FDFD9-CBD7-284B-9E7B-2B82787735FF}" dt="2025-04-07T12:57:30.336" v="36" actId="14100"/>
        <pc:sldMkLst>
          <pc:docMk/>
          <pc:sldMk cId="716928417" sldId="296"/>
        </pc:sldMkLst>
      </pc:sldChg>
      <pc:sldChg chg="modSp add mod">
        <pc:chgData name="Teresa Leonhartsberger" userId="f7d2475b-006c-49ee-aee3-4cc865ad0618" providerId="ADAL" clId="{870FDFD9-CBD7-284B-9E7B-2B82787735FF}" dt="2025-04-07T13:27:08.990" v="90"/>
        <pc:sldMkLst>
          <pc:docMk/>
          <pc:sldMk cId="1391812144" sldId="304"/>
        </pc:sldMkLst>
        <pc:spChg chg="mod">
          <ac:chgData name="Teresa Leonhartsberger" userId="f7d2475b-006c-49ee-aee3-4cc865ad0618" providerId="ADAL" clId="{870FDFD9-CBD7-284B-9E7B-2B82787735FF}" dt="2025-04-07T13:27:06.467" v="85" actId="14100"/>
          <ac:spMkLst>
            <pc:docMk/>
            <pc:sldMk cId="1391812144" sldId="304"/>
            <ac:spMk id="2" creationId="{A54D19D7-248B-9180-0D3E-A3F9D1B27F8F}"/>
          </ac:spMkLst>
        </pc:spChg>
        <pc:spChg chg="mod">
          <ac:chgData name="Teresa Leonhartsberger" userId="f7d2475b-006c-49ee-aee3-4cc865ad0618" providerId="ADAL" clId="{870FDFD9-CBD7-284B-9E7B-2B82787735FF}" dt="2025-04-07T13:27:08.990" v="90"/>
          <ac:spMkLst>
            <pc:docMk/>
            <pc:sldMk cId="1391812144" sldId="304"/>
            <ac:spMk id="4" creationId="{248056F0-079E-8696-FBC8-6BE62A21B6C8}"/>
          </ac:spMkLst>
        </pc:spChg>
        <pc:spChg chg="mod">
          <ac:chgData name="Teresa Leonhartsberger" userId="f7d2475b-006c-49ee-aee3-4cc865ad0618" providerId="ADAL" clId="{870FDFD9-CBD7-284B-9E7B-2B82787735FF}" dt="2025-04-07T12:57:05.559" v="20"/>
          <ac:spMkLst>
            <pc:docMk/>
            <pc:sldMk cId="1391812144" sldId="304"/>
            <ac:spMk id="5" creationId="{3B29C893-E24B-A155-4D47-0C7CE7DB9650}"/>
          </ac:spMkLst>
        </pc:spChg>
      </pc:sldChg>
    </pc:docChg>
  </pc:docChgLst>
  <pc:docChgLst>
    <pc:chgData name="Julian Lindenhofer" userId="21b5ff9a-66a9-46ff-9028-f19731c75d3a" providerId="ADAL" clId="{F3E28ADB-5DAF-EF47-88C0-2B1B35C6201C}"/>
    <pc:docChg chg="custSel modSld">
      <pc:chgData name="Julian Lindenhofer" userId="21b5ff9a-66a9-46ff-9028-f19731c75d3a" providerId="ADAL" clId="{F3E28ADB-5DAF-EF47-88C0-2B1B35C6201C}" dt="2024-07-01T14:29:51.937" v="24" actId="1076"/>
      <pc:docMkLst>
        <pc:docMk/>
      </pc:docMkLst>
      <pc:sldChg chg="addSp delSp modSp mod">
        <pc:chgData name="Julian Lindenhofer" userId="21b5ff9a-66a9-46ff-9028-f19731c75d3a" providerId="ADAL" clId="{F3E28ADB-5DAF-EF47-88C0-2B1B35C6201C}" dt="2024-07-01T14:23:27.724" v="7" actId="14100"/>
        <pc:sldMkLst>
          <pc:docMk/>
          <pc:sldMk cId="1145583606" sldId="269"/>
        </pc:sldMkLst>
      </pc:sldChg>
      <pc:sldChg chg="addSp delSp modSp mod">
        <pc:chgData name="Julian Lindenhofer" userId="21b5ff9a-66a9-46ff-9028-f19731c75d3a" providerId="ADAL" clId="{F3E28ADB-5DAF-EF47-88C0-2B1B35C6201C}" dt="2024-07-01T14:29:51.937" v="24" actId="1076"/>
        <pc:sldMkLst>
          <pc:docMk/>
          <pc:sldMk cId="2289479391" sldId="272"/>
        </pc:sldMkLst>
      </pc:sldChg>
    </pc:docChg>
  </pc:docChgLst>
  <pc:docChgLst>
    <pc:chgData name="Sophia Klöbl" userId="ea4fa681-a584-4a29-b140-5fe6d51a02ab" providerId="ADAL" clId="{01D6DD00-D19D-E845-9FB1-812F58ADF981}"/>
    <pc:docChg chg="undo custSel delSld modSld modMainMaster">
      <pc:chgData name="Sophia Klöbl" userId="ea4fa681-a584-4a29-b140-5fe6d51a02ab" providerId="ADAL" clId="{01D6DD00-D19D-E845-9FB1-812F58ADF981}" dt="2024-01-22T13:12:58.706" v="970" actId="478"/>
      <pc:docMkLst>
        <pc:docMk/>
      </pc:docMkLst>
      <pc:sldChg chg="addSp delSp modSp mod chgLayout">
        <pc:chgData name="Sophia Klöbl" userId="ea4fa681-a584-4a29-b140-5fe6d51a02ab" providerId="ADAL" clId="{01D6DD00-D19D-E845-9FB1-812F58ADF981}" dt="2024-01-22T13:12:58.706" v="970" actId="478"/>
        <pc:sldMkLst>
          <pc:docMk/>
          <pc:sldMk cId="356768408" sldId="256"/>
        </pc:sldMkLst>
      </pc:sldChg>
      <pc:sldChg chg="addSp delSp modSp del mod chgLayout">
        <pc:chgData name="Sophia Klöbl" userId="ea4fa681-a584-4a29-b140-5fe6d51a02ab" providerId="ADAL" clId="{01D6DD00-D19D-E845-9FB1-812F58ADF981}" dt="2024-01-22T10:40:38.280" v="230" actId="2696"/>
        <pc:sldMkLst>
          <pc:docMk/>
          <pc:sldMk cId="2066337094" sldId="257"/>
        </pc:sldMkLst>
      </pc:sldChg>
      <pc:sldChg chg="addSp delSp modSp mod chgLayout">
        <pc:chgData name="Sophia Klöbl" userId="ea4fa681-a584-4a29-b140-5fe6d51a02ab" providerId="ADAL" clId="{01D6DD00-D19D-E845-9FB1-812F58ADF981}" dt="2024-01-22T12:59:25.205" v="884" actId="1076"/>
        <pc:sldMkLst>
          <pc:docMk/>
          <pc:sldMk cId="504600267" sldId="259"/>
        </pc:sldMkLst>
      </pc:sldChg>
      <pc:sldChg chg="addSp delSp modSp mod chgLayout">
        <pc:chgData name="Sophia Klöbl" userId="ea4fa681-a584-4a29-b140-5fe6d51a02ab" providerId="ADAL" clId="{01D6DD00-D19D-E845-9FB1-812F58ADF981}" dt="2024-01-22T13:00:01.837" v="885" actId="20577"/>
        <pc:sldMkLst>
          <pc:docMk/>
          <pc:sldMk cId="1909907725" sldId="262"/>
        </pc:sldMkLst>
      </pc:sldChg>
      <pc:sldChg chg="addSp delSp modSp mod modClrScheme chgLayout">
        <pc:chgData name="Sophia Klöbl" userId="ea4fa681-a584-4a29-b140-5fe6d51a02ab" providerId="ADAL" clId="{01D6DD00-D19D-E845-9FB1-812F58ADF981}" dt="2024-01-22T12:52:13.995" v="796" actId="1076"/>
        <pc:sldMkLst>
          <pc:docMk/>
          <pc:sldMk cId="3255447690" sldId="268"/>
        </pc:sldMkLst>
      </pc:sldChg>
      <pc:sldChg chg="delSp modSp mod">
        <pc:chgData name="Sophia Klöbl" userId="ea4fa681-a584-4a29-b140-5fe6d51a02ab" providerId="ADAL" clId="{01D6DD00-D19D-E845-9FB1-812F58ADF981}" dt="2024-01-22T12:41:57.506" v="738" actId="20577"/>
        <pc:sldMkLst>
          <pc:docMk/>
          <pc:sldMk cId="1145583606" sldId="269"/>
        </pc:sldMkLst>
      </pc:sldChg>
      <pc:sldChg chg="addSp delSp modSp mod modClrScheme chgLayout">
        <pc:chgData name="Sophia Klöbl" userId="ea4fa681-a584-4a29-b140-5fe6d51a02ab" providerId="ADAL" clId="{01D6DD00-D19D-E845-9FB1-812F58ADF981}" dt="2024-01-22T12:49:44.890" v="792" actId="14100"/>
        <pc:sldMkLst>
          <pc:docMk/>
          <pc:sldMk cId="2289479391" sldId="272"/>
        </pc:sldMkLst>
      </pc:sldChg>
      <pc:sldChg chg="addSp delSp modSp mod">
        <pc:chgData name="Sophia Klöbl" userId="ea4fa681-a584-4a29-b140-5fe6d51a02ab" providerId="ADAL" clId="{01D6DD00-D19D-E845-9FB1-812F58ADF981}" dt="2024-01-22T13:12:15.404" v="969"/>
        <pc:sldMkLst>
          <pc:docMk/>
          <pc:sldMk cId="1810844767" sldId="274"/>
        </pc:sldMkLst>
      </pc:sldChg>
      <pc:sldChg chg="addSp delSp modSp mod chgLayout">
        <pc:chgData name="Sophia Klöbl" userId="ea4fa681-a584-4a29-b140-5fe6d51a02ab" providerId="ADAL" clId="{01D6DD00-D19D-E845-9FB1-812F58ADF981}" dt="2024-01-22T10:57:42.949" v="520" actId="20577"/>
        <pc:sldMkLst>
          <pc:docMk/>
          <pc:sldMk cId="487282608" sldId="283"/>
        </pc:sldMkLst>
      </pc:sldChg>
      <pc:sldChg chg="addSp delSp modSp mod chgLayout">
        <pc:chgData name="Sophia Klöbl" userId="ea4fa681-a584-4a29-b140-5fe6d51a02ab" providerId="ADAL" clId="{01D6DD00-D19D-E845-9FB1-812F58ADF981}" dt="2024-01-22T12:32:28.828" v="592" actId="14100"/>
        <pc:sldMkLst>
          <pc:docMk/>
          <pc:sldMk cId="1528241723" sldId="284"/>
        </pc:sldMkLst>
      </pc:sldChg>
      <pc:sldChg chg="modSp mod">
        <pc:chgData name="Sophia Klöbl" userId="ea4fa681-a584-4a29-b140-5fe6d51a02ab" providerId="ADAL" clId="{01D6DD00-D19D-E845-9FB1-812F58ADF981}" dt="2024-01-22T12:34:44.510" v="613" actId="403"/>
        <pc:sldMkLst>
          <pc:docMk/>
          <pc:sldMk cId="4218029894" sldId="295"/>
        </pc:sldMkLst>
      </pc:sldChg>
      <pc:sldChg chg="addSp delSp modSp mod chgLayout">
        <pc:chgData name="Sophia Klöbl" userId="ea4fa681-a584-4a29-b140-5fe6d51a02ab" providerId="ADAL" clId="{01D6DD00-D19D-E845-9FB1-812F58ADF981}" dt="2024-01-22T12:32:16.974" v="590" actId="14100"/>
        <pc:sldMkLst>
          <pc:docMk/>
          <pc:sldMk cId="716928417" sldId="296"/>
        </pc:sldMkLst>
      </pc:sldChg>
      <pc:sldChg chg="modSp mod">
        <pc:chgData name="Sophia Klöbl" userId="ea4fa681-a584-4a29-b140-5fe6d51a02ab" providerId="ADAL" clId="{01D6DD00-D19D-E845-9FB1-812F58ADF981}" dt="2024-01-22T13:05:15.211" v="893" actId="20577"/>
        <pc:sldMkLst>
          <pc:docMk/>
          <pc:sldMk cId="4060343558" sldId="298"/>
        </pc:sldMkLst>
      </pc:sldChg>
      <pc:sldMasterChg chg="modSp mod">
        <pc:chgData name="Sophia Klöbl" userId="ea4fa681-a584-4a29-b140-5fe6d51a02ab" providerId="ADAL" clId="{01D6DD00-D19D-E845-9FB1-812F58ADF981}" dt="2024-01-22T12:27:57.982" v="565" actId="404"/>
        <pc:sldMasterMkLst>
          <pc:docMk/>
          <pc:sldMasterMk cId="3012629943" sldId="2147483648"/>
        </pc:sldMasterMkLst>
      </pc:sldMasterChg>
      <pc:sldMasterChg chg="modSp modSldLayout">
        <pc:chgData name="Sophia Klöbl" userId="ea4fa681-a584-4a29-b140-5fe6d51a02ab" providerId="ADAL" clId="{01D6DD00-D19D-E845-9FB1-812F58ADF981}" dt="2024-01-22T12:28:19.120" v="568" actId="404"/>
        <pc:sldMasterMkLst>
          <pc:docMk/>
          <pc:sldMasterMk cId="2180187169" sldId="2147483651"/>
        </pc:sldMasterMkLst>
        <pc:sldLayoutChg chg="modSp">
          <pc:chgData name="Sophia Klöbl" userId="ea4fa681-a584-4a29-b140-5fe6d51a02ab" providerId="ADAL" clId="{01D6DD00-D19D-E845-9FB1-812F58ADF981}" dt="2024-01-22T12:28:19.120" v="568" actId="404"/>
          <pc:sldLayoutMkLst>
            <pc:docMk/>
            <pc:sldMasterMk cId="2180187169" sldId="2147483651"/>
            <pc:sldLayoutMk cId="2699580484" sldId="2147483653"/>
          </pc:sldLayoutMkLst>
        </pc:sldLayoutChg>
      </pc:sldMasterChg>
      <pc:sldMasterChg chg="modSp">
        <pc:chgData name="Sophia Klöbl" userId="ea4fa681-a584-4a29-b140-5fe6d51a02ab" providerId="ADAL" clId="{01D6DD00-D19D-E845-9FB1-812F58ADF981}" dt="2024-01-22T12:28:07.205" v="566" actId="404"/>
        <pc:sldMasterMkLst>
          <pc:docMk/>
          <pc:sldMasterMk cId="3625548564" sldId="2147483654"/>
        </pc:sldMasterMkLst>
      </pc:sldMasterChg>
    </pc:docChg>
  </pc:docChgLst>
  <pc:docChgLst>
    <pc:chgData name="Teresa Leonhartsberger" userId="f7d2475b-006c-49ee-aee3-4cc865ad0618" providerId="ADAL" clId="{148A983A-279E-D64F-9046-F4B059E8F8FC}"/>
    <pc:docChg chg="undo custSel addSld delSld modSld sldOrd">
      <pc:chgData name="Teresa Leonhartsberger" userId="f7d2475b-006c-49ee-aee3-4cc865ad0618" providerId="ADAL" clId="{148A983A-279E-D64F-9046-F4B059E8F8FC}" dt="2023-02-20T13:49:10.588" v="2243" actId="1076"/>
      <pc:docMkLst>
        <pc:docMk/>
      </pc:docMkLst>
      <pc:sldChg chg="addSp delSp modSp mod">
        <pc:chgData name="Teresa Leonhartsberger" userId="f7d2475b-006c-49ee-aee3-4cc865ad0618" providerId="ADAL" clId="{148A983A-279E-D64F-9046-F4B059E8F8FC}" dt="2023-02-20T13:07:19.248" v="1014" actId="14100"/>
        <pc:sldMkLst>
          <pc:docMk/>
          <pc:sldMk cId="356768408" sldId="256"/>
        </pc:sldMkLst>
      </pc:sldChg>
      <pc:sldChg chg="modSp mod">
        <pc:chgData name="Teresa Leonhartsberger" userId="f7d2475b-006c-49ee-aee3-4cc865ad0618" providerId="ADAL" clId="{148A983A-279E-D64F-9046-F4B059E8F8FC}" dt="2023-02-20T13:31:09.232" v="1933" actId="20577"/>
        <pc:sldMkLst>
          <pc:docMk/>
          <pc:sldMk cId="2066337094" sldId="257"/>
        </pc:sldMkLst>
      </pc:sldChg>
      <pc:sldChg chg="addSp delSp modSp mod">
        <pc:chgData name="Teresa Leonhartsberger" userId="f7d2475b-006c-49ee-aee3-4cc865ad0618" providerId="ADAL" clId="{148A983A-279E-D64F-9046-F4B059E8F8FC}" dt="2023-02-20T13:44:04.320" v="2138" actId="1076"/>
        <pc:sldMkLst>
          <pc:docMk/>
          <pc:sldMk cId="504600267" sldId="259"/>
        </pc:sldMkLst>
      </pc:sldChg>
      <pc:sldChg chg="modSp mod">
        <pc:chgData name="Teresa Leonhartsberger" userId="f7d2475b-006c-49ee-aee3-4cc865ad0618" providerId="ADAL" clId="{148A983A-279E-D64F-9046-F4B059E8F8FC}" dt="2023-02-20T13:05:52.261" v="916" actId="20577"/>
        <pc:sldMkLst>
          <pc:docMk/>
          <pc:sldMk cId="1909907725" sldId="262"/>
        </pc:sldMkLst>
      </pc:sldChg>
      <pc:sldChg chg="modSp mod">
        <pc:chgData name="Teresa Leonhartsberger" userId="f7d2475b-006c-49ee-aee3-4cc865ad0618" providerId="ADAL" clId="{148A983A-279E-D64F-9046-F4B059E8F8FC}" dt="2023-02-20T13:40:37.601" v="2097" actId="20577"/>
        <pc:sldMkLst>
          <pc:docMk/>
          <pc:sldMk cId="3255447690" sldId="268"/>
        </pc:sldMkLst>
      </pc:sldChg>
      <pc:sldChg chg="modSp mod">
        <pc:chgData name="Teresa Leonhartsberger" userId="f7d2475b-006c-49ee-aee3-4cc865ad0618" providerId="ADAL" clId="{148A983A-279E-D64F-9046-F4B059E8F8FC}" dt="2023-02-20T13:27:23.360" v="1824" actId="14861"/>
        <pc:sldMkLst>
          <pc:docMk/>
          <pc:sldMk cId="1145583606" sldId="269"/>
        </pc:sldMkLst>
      </pc:sldChg>
      <pc:sldChg chg="modSp mod">
        <pc:chgData name="Teresa Leonhartsberger" userId="f7d2475b-006c-49ee-aee3-4cc865ad0618" providerId="ADAL" clId="{148A983A-279E-D64F-9046-F4B059E8F8FC}" dt="2023-02-20T13:22:08.720" v="1640" actId="20577"/>
        <pc:sldMkLst>
          <pc:docMk/>
          <pc:sldMk cId="2813718223" sldId="270"/>
        </pc:sldMkLst>
      </pc:sldChg>
      <pc:sldChg chg="modSp mod">
        <pc:chgData name="Teresa Leonhartsberger" userId="f7d2475b-006c-49ee-aee3-4cc865ad0618" providerId="ADAL" clId="{148A983A-279E-D64F-9046-F4B059E8F8FC}" dt="2023-02-20T13:48:28.900" v="2240" actId="20577"/>
        <pc:sldMkLst>
          <pc:docMk/>
          <pc:sldMk cId="2054506173" sldId="271"/>
        </pc:sldMkLst>
      </pc:sldChg>
      <pc:sldChg chg="modSp mod">
        <pc:chgData name="Teresa Leonhartsberger" userId="f7d2475b-006c-49ee-aee3-4cc865ad0618" providerId="ADAL" clId="{148A983A-279E-D64F-9046-F4B059E8F8FC}" dt="2023-02-20T13:27:07.405" v="1820" actId="14100"/>
        <pc:sldMkLst>
          <pc:docMk/>
          <pc:sldMk cId="2289479391" sldId="272"/>
        </pc:sldMkLst>
      </pc:sldChg>
      <pc:sldChg chg="addSp delSp modSp mod modClrScheme chgLayout">
        <pc:chgData name="Teresa Leonhartsberger" userId="f7d2475b-006c-49ee-aee3-4cc865ad0618" providerId="ADAL" clId="{148A983A-279E-D64F-9046-F4B059E8F8FC}" dt="2023-02-20T13:49:10.588" v="2243" actId="1076"/>
        <pc:sldMkLst>
          <pc:docMk/>
          <pc:sldMk cId="2849629200" sldId="273"/>
        </pc:sldMkLst>
      </pc:sldChg>
      <pc:sldChg chg="modSp mod">
        <pc:chgData name="Teresa Leonhartsberger" userId="f7d2475b-006c-49ee-aee3-4cc865ad0618" providerId="ADAL" clId="{148A983A-279E-D64F-9046-F4B059E8F8FC}" dt="2023-02-20T13:24:21.438" v="1799" actId="20577"/>
        <pc:sldMkLst>
          <pc:docMk/>
          <pc:sldMk cId="1810844767" sldId="274"/>
        </pc:sldMkLst>
      </pc:sldChg>
      <pc:sldChg chg="addSp delSp modSp mod addCm delCm">
        <pc:chgData name="Teresa Leonhartsberger" userId="f7d2475b-006c-49ee-aee3-4cc865ad0618" providerId="ADAL" clId="{148A983A-279E-D64F-9046-F4B059E8F8FC}" dt="2023-02-20T13:30:51.358" v="1893" actId="14100"/>
        <pc:sldMkLst>
          <pc:docMk/>
          <pc:sldMk cId="1079004831" sldId="282"/>
        </pc:sldMkLst>
      </pc:sldChg>
      <pc:sldChg chg="addSp delSp modSp new mod modClrScheme chgLayout">
        <pc:chgData name="Teresa Leonhartsberger" userId="f7d2475b-006c-49ee-aee3-4cc865ad0618" providerId="ADAL" clId="{148A983A-279E-D64F-9046-F4B059E8F8FC}" dt="2023-02-20T13:48:18.493" v="2238" actId="20577"/>
        <pc:sldMkLst>
          <pc:docMk/>
          <pc:sldMk cId="487282608" sldId="283"/>
        </pc:sldMkLst>
      </pc:sldChg>
      <pc:sldChg chg="addSp delSp modSp add mod">
        <pc:chgData name="Teresa Leonhartsberger" userId="f7d2475b-006c-49ee-aee3-4cc865ad0618" providerId="ADAL" clId="{148A983A-279E-D64F-9046-F4B059E8F8FC}" dt="2023-02-20T13:28:08.508" v="1837" actId="14861"/>
        <pc:sldMkLst>
          <pc:docMk/>
          <pc:sldMk cId="1528241723" sldId="284"/>
        </pc:sldMkLst>
      </pc:sldChg>
      <pc:sldChg chg="addSp modSp add mod ord modClrScheme chgLayout">
        <pc:chgData name="Teresa Leonhartsberger" userId="f7d2475b-006c-49ee-aee3-4cc865ad0618" providerId="ADAL" clId="{148A983A-279E-D64F-9046-F4B059E8F8FC}" dt="2023-02-20T13:39:41.357" v="2067" actId="3064"/>
        <pc:sldMkLst>
          <pc:docMk/>
          <pc:sldMk cId="1667244175" sldId="285"/>
        </pc:sldMkLst>
      </pc:sldChg>
      <pc:sldChg chg="modSp add del mod">
        <pc:chgData name="Teresa Leonhartsberger" userId="f7d2475b-006c-49ee-aee3-4cc865ad0618" providerId="ADAL" clId="{148A983A-279E-D64F-9046-F4B059E8F8FC}" dt="2023-02-20T13:02:19.022" v="841" actId="2696"/>
        <pc:sldMkLst>
          <pc:docMk/>
          <pc:sldMk cId="1646911405" sldId="286"/>
        </pc:sldMkLst>
      </pc:sldChg>
      <pc:sldChg chg="addSp delSp modSp add mod modClrScheme chgLayout">
        <pc:chgData name="Teresa Leonhartsberger" userId="f7d2475b-006c-49ee-aee3-4cc865ad0618" providerId="ADAL" clId="{148A983A-279E-D64F-9046-F4B059E8F8FC}" dt="2023-02-20T13:48:36.130" v="2241" actId="20577"/>
        <pc:sldMkLst>
          <pc:docMk/>
          <pc:sldMk cId="4218029894" sldId="295"/>
        </pc:sldMkLst>
      </pc:sldChg>
      <pc:sldChg chg="addSp delSp modSp add mod modClrScheme chgLayout">
        <pc:chgData name="Teresa Leonhartsberger" userId="f7d2475b-006c-49ee-aee3-4cc865ad0618" providerId="ADAL" clId="{148A983A-279E-D64F-9046-F4B059E8F8FC}" dt="2023-02-20T13:27:53.813" v="1833" actId="14861"/>
        <pc:sldMkLst>
          <pc:docMk/>
          <pc:sldMk cId="716928417" sldId="296"/>
        </pc:sldMkLst>
      </pc:sldChg>
      <pc:sldChg chg="addSp delSp modSp add mod modClrScheme chgLayout">
        <pc:chgData name="Teresa Leonhartsberger" userId="f7d2475b-006c-49ee-aee3-4cc865ad0618" providerId="ADAL" clId="{148A983A-279E-D64F-9046-F4B059E8F8FC}" dt="2023-02-20T13:41:02.347" v="2098"/>
        <pc:sldMkLst>
          <pc:docMk/>
          <pc:sldMk cId="1062504300" sldId="297"/>
        </pc:sldMkLst>
      </pc:sldChg>
    </pc:docChg>
  </pc:docChgLst>
  <pc:docChgLst>
    <pc:chgData name="Teresa Leonhartsberger" userId="f7d2475b-006c-49ee-aee3-4cc865ad0618" providerId="ADAL" clId="{09FBA77C-1C7E-6B4A-9C8F-C5DC245FDDB9}"/>
    <pc:docChg chg="undo redo custSel addSld delSld modSld sldOrd modMainMaster">
      <pc:chgData name="Teresa Leonhartsberger" userId="f7d2475b-006c-49ee-aee3-4cc865ad0618" providerId="ADAL" clId="{09FBA77C-1C7E-6B4A-9C8F-C5DC245FDDB9}" dt="2025-01-16T08:53:09.261" v="1289" actId="20577"/>
      <pc:docMkLst>
        <pc:docMk/>
      </pc:docMkLst>
      <pc:sldChg chg="modSp mod modClrScheme chgLayout">
        <pc:chgData name="Teresa Leonhartsberger" userId="f7d2475b-006c-49ee-aee3-4cc865ad0618" providerId="ADAL" clId="{09FBA77C-1C7E-6B4A-9C8F-C5DC245FDDB9}" dt="2025-01-15T13:26:06.857" v="403" actId="948"/>
        <pc:sldMkLst>
          <pc:docMk/>
          <pc:sldMk cId="1909907725" sldId="262"/>
        </pc:sldMkLst>
      </pc:sldChg>
      <pc:sldChg chg="modSp mod">
        <pc:chgData name="Teresa Leonhartsberger" userId="f7d2475b-006c-49ee-aee3-4cc865ad0618" providerId="ADAL" clId="{09FBA77C-1C7E-6B4A-9C8F-C5DC245FDDB9}" dt="2025-01-15T15:09:20.849" v="1113" actId="1076"/>
        <pc:sldMkLst>
          <pc:docMk/>
          <pc:sldMk cId="1145583606" sldId="269"/>
        </pc:sldMkLst>
      </pc:sldChg>
      <pc:sldChg chg="del">
        <pc:chgData name="Teresa Leonhartsberger" userId="f7d2475b-006c-49ee-aee3-4cc865ad0618" providerId="ADAL" clId="{09FBA77C-1C7E-6B4A-9C8F-C5DC245FDDB9}" dt="2025-01-15T15:01:11.021" v="1061" actId="2696"/>
        <pc:sldMkLst>
          <pc:docMk/>
          <pc:sldMk cId="2289479391" sldId="272"/>
        </pc:sldMkLst>
      </pc:sldChg>
      <pc:sldChg chg="delSp modSp mod">
        <pc:chgData name="Teresa Leonhartsberger" userId="f7d2475b-006c-49ee-aee3-4cc865ad0618" providerId="ADAL" clId="{09FBA77C-1C7E-6B4A-9C8F-C5DC245FDDB9}" dt="2025-01-16T08:53:09.261" v="1289" actId="20577"/>
        <pc:sldMkLst>
          <pc:docMk/>
          <pc:sldMk cId="1079004831" sldId="282"/>
        </pc:sldMkLst>
      </pc:sldChg>
      <pc:sldChg chg="modSp mod">
        <pc:chgData name="Teresa Leonhartsberger" userId="f7d2475b-006c-49ee-aee3-4cc865ad0618" providerId="ADAL" clId="{09FBA77C-1C7E-6B4A-9C8F-C5DC245FDDB9}" dt="2025-01-15T14:36:13.260" v="839" actId="14100"/>
        <pc:sldMkLst>
          <pc:docMk/>
          <pc:sldMk cId="487282608" sldId="283"/>
        </pc:sldMkLst>
      </pc:sldChg>
      <pc:sldChg chg="addSp delSp modSp mod">
        <pc:chgData name="Teresa Leonhartsberger" userId="f7d2475b-006c-49ee-aee3-4cc865ad0618" providerId="ADAL" clId="{09FBA77C-1C7E-6B4A-9C8F-C5DC245FDDB9}" dt="2025-01-15T14:33:41.832" v="800" actId="1076"/>
        <pc:sldMkLst>
          <pc:docMk/>
          <pc:sldMk cId="1528241723" sldId="284"/>
        </pc:sldMkLst>
      </pc:sldChg>
      <pc:sldChg chg="addSp modSp mod">
        <pc:chgData name="Teresa Leonhartsberger" userId="f7d2475b-006c-49ee-aee3-4cc865ad0618" providerId="ADAL" clId="{09FBA77C-1C7E-6B4A-9C8F-C5DC245FDDB9}" dt="2025-01-15T15:25:55.487" v="1194" actId="27636"/>
        <pc:sldMkLst>
          <pc:docMk/>
          <pc:sldMk cId="716928417" sldId="296"/>
        </pc:sldMkLst>
      </pc:sldChg>
      <pc:sldChg chg="modSp mod">
        <pc:chgData name="Teresa Leonhartsberger" userId="f7d2475b-006c-49ee-aee3-4cc865ad0618" providerId="ADAL" clId="{09FBA77C-1C7E-6B4A-9C8F-C5DC245FDDB9}" dt="2025-01-15T15:06:15.972" v="1111" actId="20577"/>
        <pc:sldMkLst>
          <pc:docMk/>
          <pc:sldMk cId="1062504300" sldId="297"/>
        </pc:sldMkLst>
      </pc:sldChg>
      <pc:sldChg chg="addSp delSp modSp mod">
        <pc:chgData name="Teresa Leonhartsberger" userId="f7d2475b-006c-49ee-aee3-4cc865ad0618" providerId="ADAL" clId="{09FBA77C-1C7E-6B4A-9C8F-C5DC245FDDB9}" dt="2025-01-15T14:35:32.999" v="832" actId="3064"/>
        <pc:sldMkLst>
          <pc:docMk/>
          <pc:sldMk cId="4060343558" sldId="298"/>
        </pc:sldMkLst>
      </pc:sldChg>
      <pc:sldChg chg="addSp modSp mod">
        <pc:chgData name="Teresa Leonhartsberger" userId="f7d2475b-006c-49ee-aee3-4cc865ad0618" providerId="ADAL" clId="{09FBA77C-1C7E-6B4A-9C8F-C5DC245FDDB9}" dt="2025-01-15T15:12:39.547" v="1186" actId="20577"/>
        <pc:sldMkLst>
          <pc:docMk/>
          <pc:sldMk cId="4293333584" sldId="299"/>
        </pc:sldMkLst>
      </pc:sldChg>
      <pc:sldChg chg="addSp delSp modSp add mod ord">
        <pc:chgData name="Teresa Leonhartsberger" userId="f7d2475b-006c-49ee-aee3-4cc865ad0618" providerId="ADAL" clId="{09FBA77C-1C7E-6B4A-9C8F-C5DC245FDDB9}" dt="2025-01-15T14:36:24.144" v="841" actId="14100"/>
        <pc:sldMkLst>
          <pc:docMk/>
          <pc:sldMk cId="4213790502" sldId="300"/>
        </pc:sldMkLst>
      </pc:sldChg>
      <pc:sldChg chg="modSp add mod">
        <pc:chgData name="Teresa Leonhartsberger" userId="f7d2475b-006c-49ee-aee3-4cc865ad0618" providerId="ADAL" clId="{09FBA77C-1C7E-6B4A-9C8F-C5DC245FDDB9}" dt="2025-01-15T14:36:07.096" v="838" actId="14100"/>
        <pc:sldMkLst>
          <pc:docMk/>
          <pc:sldMk cId="1882364594" sldId="301"/>
        </pc:sldMkLst>
      </pc:sldChg>
      <pc:sldMasterChg chg="modSldLayout">
        <pc:chgData name="Teresa Leonhartsberger" userId="f7d2475b-006c-49ee-aee3-4cc865ad0618" providerId="ADAL" clId="{09FBA77C-1C7E-6B4A-9C8F-C5DC245FDDB9}" dt="2025-01-15T13:21:16.490" v="165"/>
        <pc:sldMasterMkLst>
          <pc:docMk/>
          <pc:sldMasterMk cId="3012629943" sldId="2147483648"/>
        </pc:sldMasterMkLst>
        <pc:sldLayoutChg chg="addSp modSp">
          <pc:chgData name="Teresa Leonhartsberger" userId="f7d2475b-006c-49ee-aee3-4cc865ad0618" providerId="ADAL" clId="{09FBA77C-1C7E-6B4A-9C8F-C5DC245FDDB9}" dt="2025-01-15T13:21:16.490" v="165"/>
          <pc:sldLayoutMkLst>
            <pc:docMk/>
            <pc:sldMasterMk cId="3012629943" sldId="2147483648"/>
            <pc:sldLayoutMk cId="1695246395" sldId="2147483657"/>
          </pc:sldLayoutMkLst>
        </pc:sldLayoutChg>
      </pc:sldMasterChg>
      <pc:sldMasterChg chg="modSldLayout">
        <pc:chgData name="Teresa Leonhartsberger" userId="f7d2475b-006c-49ee-aee3-4cc865ad0618" providerId="ADAL" clId="{09FBA77C-1C7E-6B4A-9C8F-C5DC245FDDB9}" dt="2025-01-15T13:17:17.914" v="1" actId="21"/>
        <pc:sldMasterMkLst>
          <pc:docMk/>
          <pc:sldMasterMk cId="3625548564" sldId="2147483654"/>
        </pc:sldMasterMkLst>
        <pc:sldLayoutChg chg="addSp delSp modSp mod">
          <pc:chgData name="Teresa Leonhartsberger" userId="f7d2475b-006c-49ee-aee3-4cc865ad0618" providerId="ADAL" clId="{09FBA77C-1C7E-6B4A-9C8F-C5DC245FDDB9}" dt="2025-01-15T13:17:17.914" v="1" actId="21"/>
          <pc:sldLayoutMkLst>
            <pc:docMk/>
            <pc:sldMasterMk cId="3625548564" sldId="2147483654"/>
            <pc:sldLayoutMk cId="1935235575" sldId="2147483656"/>
          </pc:sldLayoutMkLst>
        </pc:sldLayoutChg>
      </pc:sldMasterChg>
    </pc:docChg>
  </pc:docChgLst>
  <pc:docChgLst>
    <pc:chgData name="Sophia Klöbl" userId="ea4fa681-a584-4a29-b140-5fe6d51a02ab" providerId="ADAL" clId="{D12ADA21-7302-F94B-ADCD-74EC77AA65DF}"/>
    <pc:docChg chg="modSld">
      <pc:chgData name="Sophia Klöbl" userId="ea4fa681-a584-4a29-b140-5fe6d51a02ab" providerId="ADAL" clId="{D12ADA21-7302-F94B-ADCD-74EC77AA65DF}" dt="2023-05-22T10:04:29.081" v="10" actId="20577"/>
      <pc:docMkLst>
        <pc:docMk/>
      </pc:docMkLst>
      <pc:sldChg chg="modSp mod">
        <pc:chgData name="Sophia Klöbl" userId="ea4fa681-a584-4a29-b140-5fe6d51a02ab" providerId="ADAL" clId="{D12ADA21-7302-F94B-ADCD-74EC77AA65DF}" dt="2023-05-22T10:04:29.081" v="10" actId="20577"/>
        <pc:sldMkLst>
          <pc:docMk/>
          <pc:sldMk cId="2849629200" sldId="273"/>
        </pc:sldMkLst>
      </pc:sldChg>
    </pc:docChg>
  </pc:docChgLst>
  <pc:docChgLst>
    <pc:chgData name="Teresa Leonhartsberger" userId="f7d2475b-006c-49ee-aee3-4cc865ad0618" providerId="ADAL" clId="{8E9A7285-269F-344C-A6F3-994F80D186A3}"/>
    <pc:docChg chg="modSld">
      <pc:chgData name="Teresa Leonhartsberger" userId="f7d2475b-006c-49ee-aee3-4cc865ad0618" providerId="ADAL" clId="{8E9A7285-269F-344C-A6F3-994F80D186A3}" dt="2025-05-15T14:40:41.269" v="0" actId="20577"/>
      <pc:docMkLst>
        <pc:docMk/>
      </pc:docMkLst>
      <pc:sldChg chg="modSp mod">
        <pc:chgData name="Teresa Leonhartsberger" userId="f7d2475b-006c-49ee-aee3-4cc865ad0618" providerId="ADAL" clId="{8E9A7285-269F-344C-A6F3-994F80D186A3}" dt="2025-05-15T14:40:41.269" v="0" actId="20577"/>
        <pc:sldMkLst>
          <pc:docMk/>
          <pc:sldMk cId="3861894641" sldId="306"/>
        </pc:sldMkLst>
        <pc:spChg chg="mod">
          <ac:chgData name="Teresa Leonhartsberger" userId="f7d2475b-006c-49ee-aee3-4cc865ad0618" providerId="ADAL" clId="{8E9A7285-269F-344C-A6F3-994F80D186A3}" dt="2025-05-15T14:40:41.269" v="0" actId="20577"/>
          <ac:spMkLst>
            <pc:docMk/>
            <pc:sldMk cId="3861894641" sldId="306"/>
            <ac:spMk id="3" creationId="{E673000C-ED97-01B7-01A5-FAFECDB913FA}"/>
          </ac:spMkLst>
        </pc:spChg>
      </pc:sldChg>
    </pc:docChg>
  </pc:docChgLst>
  <pc:docChgLst>
    <pc:chgData name="Teresa Leonhartsberger" userId="f7d2475b-006c-49ee-aee3-4cc865ad0618" providerId="ADAL" clId="{DE21D13A-4C90-8447-9119-A68382A84081}"/>
    <pc:docChg chg="undo custSel addSld delSld modSld">
      <pc:chgData name="Teresa Leonhartsberger" userId="f7d2475b-006c-49ee-aee3-4cc865ad0618" providerId="ADAL" clId="{DE21D13A-4C90-8447-9119-A68382A84081}" dt="2025-04-22T12:25:22.898" v="1049" actId="12789"/>
      <pc:docMkLst>
        <pc:docMk/>
      </pc:docMkLst>
      <pc:sldChg chg="addSp delSp modSp del mod delAnim modAnim">
        <pc:chgData name="Teresa Leonhartsberger" userId="f7d2475b-006c-49ee-aee3-4cc865ad0618" providerId="ADAL" clId="{DE21D13A-4C90-8447-9119-A68382A84081}" dt="2025-04-22T12:20:39.930" v="968" actId="2696"/>
        <pc:sldMkLst>
          <pc:docMk/>
          <pc:sldMk cId="356768408" sldId="256"/>
        </pc:sldMkLst>
      </pc:sldChg>
      <pc:sldChg chg="modSp mod">
        <pc:chgData name="Teresa Leonhartsberger" userId="f7d2475b-006c-49ee-aee3-4cc865ad0618" providerId="ADAL" clId="{DE21D13A-4C90-8447-9119-A68382A84081}" dt="2025-04-22T07:15:49.992" v="131"/>
        <pc:sldMkLst>
          <pc:docMk/>
          <pc:sldMk cId="1909907725" sldId="262"/>
        </pc:sldMkLst>
        <pc:spChg chg="mod">
          <ac:chgData name="Teresa Leonhartsberger" userId="f7d2475b-006c-49ee-aee3-4cc865ad0618" providerId="ADAL" clId="{DE21D13A-4C90-8447-9119-A68382A84081}" dt="2025-04-22T07:15:49.992" v="131"/>
          <ac:spMkLst>
            <pc:docMk/>
            <pc:sldMk cId="1909907725" sldId="262"/>
            <ac:spMk id="2" creationId="{5AA87C8D-C03C-6E5E-C147-C64622348088}"/>
          </ac:spMkLst>
        </pc:spChg>
      </pc:sldChg>
      <pc:sldChg chg="addSp delSp modSp mod modClrScheme chgLayout">
        <pc:chgData name="Teresa Leonhartsberger" userId="f7d2475b-006c-49ee-aee3-4cc865ad0618" providerId="ADAL" clId="{DE21D13A-4C90-8447-9119-A68382A84081}" dt="2025-04-22T12:25:22.898" v="1049" actId="12789"/>
        <pc:sldMkLst>
          <pc:docMk/>
          <pc:sldMk cId="3255447690" sldId="268"/>
        </pc:sldMkLst>
        <pc:spChg chg="mod ord">
          <ac:chgData name="Teresa Leonhartsberger" userId="f7d2475b-006c-49ee-aee3-4cc865ad0618" providerId="ADAL" clId="{DE21D13A-4C90-8447-9119-A68382A84081}" dt="2025-04-22T07:14:04.054" v="117" actId="700"/>
          <ac:spMkLst>
            <pc:docMk/>
            <pc:sldMk cId="3255447690" sldId="268"/>
            <ac:spMk id="3" creationId="{2966E85A-23BA-1B43-8969-FD2480EC7F9D}"/>
          </ac:spMkLst>
        </pc:spChg>
        <pc:picChg chg="mod">
          <ac:chgData name="Teresa Leonhartsberger" userId="f7d2475b-006c-49ee-aee3-4cc865ad0618" providerId="ADAL" clId="{DE21D13A-4C90-8447-9119-A68382A84081}" dt="2025-04-22T12:25:22.898" v="1049" actId="12789"/>
          <ac:picMkLst>
            <pc:docMk/>
            <pc:sldMk cId="3255447690" sldId="268"/>
            <ac:picMk id="23" creationId="{A7EC4697-2808-AD8D-7CBA-6C4789EB74EC}"/>
          </ac:picMkLst>
        </pc:picChg>
      </pc:sldChg>
      <pc:sldChg chg="del">
        <pc:chgData name="Teresa Leonhartsberger" userId="f7d2475b-006c-49ee-aee3-4cc865ad0618" providerId="ADAL" clId="{DE21D13A-4C90-8447-9119-A68382A84081}" dt="2025-04-22T07:14:55.382" v="123" actId="2696"/>
        <pc:sldMkLst>
          <pc:docMk/>
          <pc:sldMk cId="1145583606" sldId="269"/>
        </pc:sldMkLst>
      </pc:sldChg>
      <pc:sldChg chg="addSp delSp modSp mod">
        <pc:chgData name="Teresa Leonhartsberger" userId="f7d2475b-006c-49ee-aee3-4cc865ad0618" providerId="ADAL" clId="{DE21D13A-4C90-8447-9119-A68382A84081}" dt="2025-04-22T12:14:33.172" v="930" actId="20577"/>
        <pc:sldMkLst>
          <pc:docMk/>
          <pc:sldMk cId="1810844767" sldId="274"/>
        </pc:sldMkLst>
        <pc:spChg chg="mod">
          <ac:chgData name="Teresa Leonhartsberger" userId="f7d2475b-006c-49ee-aee3-4cc865ad0618" providerId="ADAL" clId="{DE21D13A-4C90-8447-9119-A68382A84081}" dt="2025-04-22T12:13:59.948" v="825" actId="20577"/>
          <ac:spMkLst>
            <pc:docMk/>
            <pc:sldMk cId="1810844767" sldId="274"/>
            <ac:spMk id="2" creationId="{2B58A671-1AAD-B829-A231-5C277C00E30A}"/>
          </ac:spMkLst>
        </pc:spChg>
        <pc:spChg chg="mod">
          <ac:chgData name="Teresa Leonhartsberger" userId="f7d2475b-006c-49ee-aee3-4cc865ad0618" providerId="ADAL" clId="{DE21D13A-4C90-8447-9119-A68382A84081}" dt="2025-04-22T12:14:33.172" v="930" actId="20577"/>
          <ac:spMkLst>
            <pc:docMk/>
            <pc:sldMk cId="1810844767" sldId="274"/>
            <ac:spMk id="3" creationId="{DD4539A1-252A-8FD3-1A85-28E6B224CC80}"/>
          </ac:spMkLst>
        </pc:spChg>
        <pc:spChg chg="mod">
          <ac:chgData name="Teresa Leonhartsberger" userId="f7d2475b-006c-49ee-aee3-4cc865ad0618" providerId="ADAL" clId="{DE21D13A-4C90-8447-9119-A68382A84081}" dt="2025-04-22T12:14:07.876" v="852" actId="14100"/>
          <ac:spMkLst>
            <pc:docMk/>
            <pc:sldMk cId="1810844767" sldId="274"/>
            <ac:spMk id="4" creationId="{A13CFCCB-5027-D9B5-8DA1-DF6E660D23B6}"/>
          </ac:spMkLst>
        </pc:spChg>
        <pc:picChg chg="add mod">
          <ac:chgData name="Teresa Leonhartsberger" userId="f7d2475b-006c-49ee-aee3-4cc865ad0618" providerId="ADAL" clId="{DE21D13A-4C90-8447-9119-A68382A84081}" dt="2025-04-22T12:13:11.716" v="753" actId="167"/>
          <ac:picMkLst>
            <pc:docMk/>
            <pc:sldMk cId="1810844767" sldId="274"/>
            <ac:picMk id="9" creationId="{B0A0195A-3B70-2581-606C-5C3519B79DAE}"/>
          </ac:picMkLst>
        </pc:picChg>
        <pc:picChg chg="add mod">
          <ac:chgData name="Teresa Leonhartsberger" userId="f7d2475b-006c-49ee-aee3-4cc865ad0618" providerId="ADAL" clId="{DE21D13A-4C90-8447-9119-A68382A84081}" dt="2025-04-22T12:13:30.134" v="754"/>
          <ac:picMkLst>
            <pc:docMk/>
            <pc:sldMk cId="1810844767" sldId="274"/>
            <ac:picMk id="10" creationId="{87E42ADF-4802-A046-9FFC-5BE07A3CA033}"/>
          </ac:picMkLst>
        </pc:picChg>
        <pc:picChg chg="add mod">
          <ac:chgData name="Teresa Leonhartsberger" userId="f7d2475b-006c-49ee-aee3-4cc865ad0618" providerId="ADAL" clId="{DE21D13A-4C90-8447-9119-A68382A84081}" dt="2025-04-22T12:13:41.773" v="755"/>
          <ac:picMkLst>
            <pc:docMk/>
            <pc:sldMk cId="1810844767" sldId="274"/>
            <ac:picMk id="11" creationId="{FAFF809E-0F5F-A381-2B39-66622C26E877}"/>
          </ac:picMkLst>
        </pc:picChg>
      </pc:sldChg>
      <pc:sldChg chg="del">
        <pc:chgData name="Teresa Leonhartsberger" userId="f7d2475b-006c-49ee-aee3-4cc865ad0618" providerId="ADAL" clId="{DE21D13A-4C90-8447-9119-A68382A84081}" dt="2025-04-22T07:14:53.053" v="121" actId="2696"/>
        <pc:sldMkLst>
          <pc:docMk/>
          <pc:sldMk cId="1079004831" sldId="282"/>
        </pc:sldMkLst>
      </pc:sldChg>
      <pc:sldChg chg="modSp mod">
        <pc:chgData name="Teresa Leonhartsberger" userId="f7d2475b-006c-49ee-aee3-4cc865ad0618" providerId="ADAL" clId="{DE21D13A-4C90-8447-9119-A68382A84081}" dt="2025-04-22T12:11:38.827" v="734" actId="20577"/>
        <pc:sldMkLst>
          <pc:docMk/>
          <pc:sldMk cId="1528241723" sldId="284"/>
        </pc:sldMkLst>
        <pc:spChg chg="mod">
          <ac:chgData name="Teresa Leonhartsberger" userId="f7d2475b-006c-49ee-aee3-4cc865ad0618" providerId="ADAL" clId="{DE21D13A-4C90-8447-9119-A68382A84081}" dt="2025-04-22T12:11:38.827" v="734" actId="20577"/>
          <ac:spMkLst>
            <pc:docMk/>
            <pc:sldMk cId="1528241723" sldId="284"/>
            <ac:spMk id="2" creationId="{8AAC853F-8A14-1CFC-AF51-609AC17740F8}"/>
          </ac:spMkLst>
        </pc:spChg>
      </pc:sldChg>
      <pc:sldChg chg="del">
        <pc:chgData name="Teresa Leonhartsberger" userId="f7d2475b-006c-49ee-aee3-4cc865ad0618" providerId="ADAL" clId="{DE21D13A-4C90-8447-9119-A68382A84081}" dt="2025-04-22T07:14:47.587" v="120" actId="2696"/>
        <pc:sldMkLst>
          <pc:docMk/>
          <pc:sldMk cId="716928417" sldId="296"/>
        </pc:sldMkLst>
      </pc:sldChg>
      <pc:sldChg chg="modSp mod">
        <pc:chgData name="Teresa Leonhartsberger" userId="f7d2475b-006c-49ee-aee3-4cc865ad0618" providerId="ADAL" clId="{DE21D13A-4C90-8447-9119-A68382A84081}" dt="2025-04-22T12:12:20.195" v="746" actId="20577"/>
        <pc:sldMkLst>
          <pc:docMk/>
          <pc:sldMk cId="1062504300" sldId="297"/>
        </pc:sldMkLst>
        <pc:spChg chg="mod">
          <ac:chgData name="Teresa Leonhartsberger" userId="f7d2475b-006c-49ee-aee3-4cc865ad0618" providerId="ADAL" clId="{DE21D13A-4C90-8447-9119-A68382A84081}" dt="2025-04-22T07:21:49.580" v="209" actId="14100"/>
          <ac:spMkLst>
            <pc:docMk/>
            <pc:sldMk cId="1062504300" sldId="297"/>
            <ac:spMk id="2" creationId="{B950F43A-643A-DF07-4963-1FBF1A7E712A}"/>
          </ac:spMkLst>
        </pc:spChg>
        <pc:spChg chg="mod">
          <ac:chgData name="Teresa Leonhartsberger" userId="f7d2475b-006c-49ee-aee3-4cc865ad0618" providerId="ADAL" clId="{DE21D13A-4C90-8447-9119-A68382A84081}" dt="2025-04-22T07:21:44.041" v="208" actId="20577"/>
          <ac:spMkLst>
            <pc:docMk/>
            <pc:sldMk cId="1062504300" sldId="297"/>
            <ac:spMk id="4" creationId="{BBA9E5B3-E932-55A5-A122-B950983899C7}"/>
          </ac:spMkLst>
        </pc:spChg>
        <pc:spChg chg="mod">
          <ac:chgData name="Teresa Leonhartsberger" userId="f7d2475b-006c-49ee-aee3-4cc865ad0618" providerId="ADAL" clId="{DE21D13A-4C90-8447-9119-A68382A84081}" dt="2025-04-22T12:12:20.195" v="746" actId="20577"/>
          <ac:spMkLst>
            <pc:docMk/>
            <pc:sldMk cId="1062504300" sldId="297"/>
            <ac:spMk id="10" creationId="{A52E576E-AA59-2A07-2A76-D1E56D684ED2}"/>
          </ac:spMkLst>
        </pc:spChg>
      </pc:sldChg>
      <pc:sldChg chg="del">
        <pc:chgData name="Teresa Leonhartsberger" userId="f7d2475b-006c-49ee-aee3-4cc865ad0618" providerId="ADAL" clId="{DE21D13A-4C90-8447-9119-A68382A84081}" dt="2025-04-22T07:14:28.281" v="119" actId="2696"/>
        <pc:sldMkLst>
          <pc:docMk/>
          <pc:sldMk cId="4060343558" sldId="298"/>
        </pc:sldMkLst>
      </pc:sldChg>
      <pc:sldChg chg="del">
        <pc:chgData name="Teresa Leonhartsberger" userId="f7d2475b-006c-49ee-aee3-4cc865ad0618" providerId="ADAL" clId="{DE21D13A-4C90-8447-9119-A68382A84081}" dt="2025-04-22T07:14:56.104" v="124" actId="2696"/>
        <pc:sldMkLst>
          <pc:docMk/>
          <pc:sldMk cId="4293333584" sldId="299"/>
        </pc:sldMkLst>
      </pc:sldChg>
      <pc:sldChg chg="del">
        <pc:chgData name="Teresa Leonhartsberger" userId="f7d2475b-006c-49ee-aee3-4cc865ad0618" providerId="ADAL" clId="{DE21D13A-4C90-8447-9119-A68382A84081}" dt="2025-04-22T07:14:54.354" v="122" actId="2696"/>
        <pc:sldMkLst>
          <pc:docMk/>
          <pc:sldMk cId="545150734" sldId="302"/>
        </pc:sldMkLst>
      </pc:sldChg>
      <pc:sldChg chg="addSp delSp modSp mod">
        <pc:chgData name="Teresa Leonhartsberger" userId="f7d2475b-006c-49ee-aee3-4cc865ad0618" providerId="ADAL" clId="{DE21D13A-4C90-8447-9119-A68382A84081}" dt="2025-04-22T07:17:44.149" v="148" actId="478"/>
        <pc:sldMkLst>
          <pc:docMk/>
          <pc:sldMk cId="1919772147" sldId="303"/>
        </pc:sldMkLst>
        <pc:spChg chg="mod">
          <ac:chgData name="Teresa Leonhartsberger" userId="f7d2475b-006c-49ee-aee3-4cc865ad0618" providerId="ADAL" clId="{DE21D13A-4C90-8447-9119-A68382A84081}" dt="2025-04-22T07:17:40.056" v="147"/>
          <ac:spMkLst>
            <pc:docMk/>
            <pc:sldMk cId="1919772147" sldId="303"/>
            <ac:spMk id="20" creationId="{3D4C0CF5-BAAD-5079-04AE-5CE2D9DBFF76}"/>
          </ac:spMkLst>
        </pc:spChg>
        <pc:spChg chg="mod">
          <ac:chgData name="Teresa Leonhartsberger" userId="f7d2475b-006c-49ee-aee3-4cc865ad0618" providerId="ADAL" clId="{DE21D13A-4C90-8447-9119-A68382A84081}" dt="2025-04-22T07:17:40.056" v="147"/>
          <ac:spMkLst>
            <pc:docMk/>
            <pc:sldMk cId="1919772147" sldId="303"/>
            <ac:spMk id="23" creationId="{A39AEAF7-D5FB-6438-C1E9-F4AB7276B3F9}"/>
          </ac:spMkLst>
        </pc:spChg>
        <pc:spChg chg="mod">
          <ac:chgData name="Teresa Leonhartsberger" userId="f7d2475b-006c-49ee-aee3-4cc865ad0618" providerId="ADAL" clId="{DE21D13A-4C90-8447-9119-A68382A84081}" dt="2025-04-22T07:17:40.056" v="147"/>
          <ac:spMkLst>
            <pc:docMk/>
            <pc:sldMk cId="1919772147" sldId="303"/>
            <ac:spMk id="26" creationId="{038F2A08-0964-F2F7-A16F-D329FD921C8D}"/>
          </ac:spMkLst>
        </pc:spChg>
        <pc:grpChg chg="add mod">
          <ac:chgData name="Teresa Leonhartsberger" userId="f7d2475b-006c-49ee-aee3-4cc865ad0618" providerId="ADAL" clId="{DE21D13A-4C90-8447-9119-A68382A84081}" dt="2025-04-22T07:17:40.056" v="147"/>
          <ac:grpSpMkLst>
            <pc:docMk/>
            <pc:sldMk cId="1919772147" sldId="303"/>
            <ac:grpSpMk id="19" creationId="{463F6D14-9F6E-958F-70B3-4B22D6DD83F6}"/>
          </ac:grpSpMkLst>
        </pc:grpChg>
        <pc:grpChg chg="add mod">
          <ac:chgData name="Teresa Leonhartsberger" userId="f7d2475b-006c-49ee-aee3-4cc865ad0618" providerId="ADAL" clId="{DE21D13A-4C90-8447-9119-A68382A84081}" dt="2025-04-22T07:17:40.056" v="147"/>
          <ac:grpSpMkLst>
            <pc:docMk/>
            <pc:sldMk cId="1919772147" sldId="303"/>
            <ac:grpSpMk id="22" creationId="{CA3B5CB7-403E-8773-61B3-8BE4047DA0B0}"/>
          </ac:grpSpMkLst>
        </pc:grpChg>
        <pc:grpChg chg="add mod">
          <ac:chgData name="Teresa Leonhartsberger" userId="f7d2475b-006c-49ee-aee3-4cc865ad0618" providerId="ADAL" clId="{DE21D13A-4C90-8447-9119-A68382A84081}" dt="2025-04-22T07:17:40.056" v="147"/>
          <ac:grpSpMkLst>
            <pc:docMk/>
            <pc:sldMk cId="1919772147" sldId="303"/>
            <ac:grpSpMk id="25" creationId="{E01A44C2-2D7A-D054-3FE7-1CFEA0CEC3AF}"/>
          </ac:grpSpMkLst>
        </pc:grpChg>
        <pc:picChg chg="mod">
          <ac:chgData name="Teresa Leonhartsberger" userId="f7d2475b-006c-49ee-aee3-4cc865ad0618" providerId="ADAL" clId="{DE21D13A-4C90-8447-9119-A68382A84081}" dt="2025-04-22T07:17:40.056" v="147"/>
          <ac:picMkLst>
            <pc:docMk/>
            <pc:sldMk cId="1919772147" sldId="303"/>
            <ac:picMk id="21" creationId="{2021CCE9-FE46-A267-2405-F9CDEDEBB98E}"/>
          </ac:picMkLst>
        </pc:picChg>
        <pc:picChg chg="mod">
          <ac:chgData name="Teresa Leonhartsberger" userId="f7d2475b-006c-49ee-aee3-4cc865ad0618" providerId="ADAL" clId="{DE21D13A-4C90-8447-9119-A68382A84081}" dt="2025-04-22T07:17:40.056" v="147"/>
          <ac:picMkLst>
            <pc:docMk/>
            <pc:sldMk cId="1919772147" sldId="303"/>
            <ac:picMk id="24" creationId="{23B6EFC2-C576-03AE-82A9-E8CEF5CEEA3D}"/>
          </ac:picMkLst>
        </pc:picChg>
        <pc:picChg chg="mod">
          <ac:chgData name="Teresa Leonhartsberger" userId="f7d2475b-006c-49ee-aee3-4cc865ad0618" providerId="ADAL" clId="{DE21D13A-4C90-8447-9119-A68382A84081}" dt="2025-04-22T07:17:40.056" v="147"/>
          <ac:picMkLst>
            <pc:docMk/>
            <pc:sldMk cId="1919772147" sldId="303"/>
            <ac:picMk id="27" creationId="{D40FBD21-7473-386B-6E64-085D4A7FC205}"/>
          </ac:picMkLst>
        </pc:picChg>
      </pc:sldChg>
      <pc:sldChg chg="modSp mod">
        <pc:chgData name="Teresa Leonhartsberger" userId="f7d2475b-006c-49ee-aee3-4cc865ad0618" providerId="ADAL" clId="{DE21D13A-4C90-8447-9119-A68382A84081}" dt="2025-04-22T07:22:50.862" v="274" actId="14100"/>
        <pc:sldMkLst>
          <pc:docMk/>
          <pc:sldMk cId="1391812144" sldId="304"/>
        </pc:sldMkLst>
        <pc:spChg chg="mod">
          <ac:chgData name="Teresa Leonhartsberger" userId="f7d2475b-006c-49ee-aee3-4cc865ad0618" providerId="ADAL" clId="{DE21D13A-4C90-8447-9119-A68382A84081}" dt="2025-04-22T07:22:50.862" v="274" actId="14100"/>
          <ac:spMkLst>
            <pc:docMk/>
            <pc:sldMk cId="1391812144" sldId="304"/>
            <ac:spMk id="2" creationId="{A54D19D7-248B-9180-0D3E-A3F9D1B27F8F}"/>
          </ac:spMkLst>
        </pc:spChg>
        <pc:spChg chg="mod">
          <ac:chgData name="Teresa Leonhartsberger" userId="f7d2475b-006c-49ee-aee3-4cc865ad0618" providerId="ADAL" clId="{DE21D13A-4C90-8447-9119-A68382A84081}" dt="2025-04-22T07:22:39.951" v="272" actId="20577"/>
          <ac:spMkLst>
            <pc:docMk/>
            <pc:sldMk cId="1391812144" sldId="304"/>
            <ac:spMk id="4" creationId="{248056F0-079E-8696-FBC8-6BE62A21B6C8}"/>
          </ac:spMkLst>
        </pc:spChg>
      </pc:sldChg>
      <pc:sldChg chg="addSp delSp modSp new mod modClrScheme chgLayout">
        <pc:chgData name="Teresa Leonhartsberger" userId="f7d2475b-006c-49ee-aee3-4cc865ad0618" providerId="ADAL" clId="{DE21D13A-4C90-8447-9119-A68382A84081}" dt="2025-04-22T12:10:37.886" v="727" actId="14100"/>
        <pc:sldMkLst>
          <pc:docMk/>
          <pc:sldMk cId="1274747301" sldId="305"/>
        </pc:sldMkLst>
        <pc:spChg chg="add mod ord">
          <ac:chgData name="Teresa Leonhartsberger" userId="f7d2475b-006c-49ee-aee3-4cc865ad0618" providerId="ADAL" clId="{DE21D13A-4C90-8447-9119-A68382A84081}" dt="2025-04-22T07:16:12.810" v="133"/>
          <ac:spMkLst>
            <pc:docMk/>
            <pc:sldMk cId="1274747301" sldId="305"/>
            <ac:spMk id="4" creationId="{10D70637-2C28-0238-CB5F-5213CF987345}"/>
          </ac:spMkLst>
        </pc:spChg>
        <pc:spChg chg="add mod ord">
          <ac:chgData name="Teresa Leonhartsberger" userId="f7d2475b-006c-49ee-aee3-4cc865ad0618" providerId="ADAL" clId="{DE21D13A-4C90-8447-9119-A68382A84081}" dt="2025-04-22T12:10:37.886" v="727" actId="14100"/>
          <ac:spMkLst>
            <pc:docMk/>
            <pc:sldMk cId="1274747301" sldId="305"/>
            <ac:spMk id="5" creationId="{7AEDA8B4-B45B-7860-932D-123438BE3C49}"/>
          </ac:spMkLst>
        </pc:spChg>
        <pc:spChg chg="add mod">
          <ac:chgData name="Teresa Leonhartsberger" userId="f7d2475b-006c-49ee-aee3-4cc865ad0618" providerId="ADAL" clId="{DE21D13A-4C90-8447-9119-A68382A84081}" dt="2025-04-22T07:16:23.913" v="136" actId="14100"/>
          <ac:spMkLst>
            <pc:docMk/>
            <pc:sldMk cId="1274747301" sldId="305"/>
            <ac:spMk id="6" creationId="{6B118928-DC58-3709-B8AB-694134176086}"/>
          </ac:spMkLst>
        </pc:spChg>
        <pc:spChg chg="add mod">
          <ac:chgData name="Teresa Leonhartsberger" userId="f7d2475b-006c-49ee-aee3-4cc865ad0618" providerId="ADAL" clId="{DE21D13A-4C90-8447-9119-A68382A84081}" dt="2025-04-22T07:17:15.485" v="145"/>
          <ac:spMkLst>
            <pc:docMk/>
            <pc:sldMk cId="1274747301" sldId="305"/>
            <ac:spMk id="8" creationId="{7AF93373-4C4B-ADD7-09CC-FD384F016976}"/>
          </ac:spMkLst>
        </pc:spChg>
        <pc:picChg chg="add mod">
          <ac:chgData name="Teresa Leonhartsberger" userId="f7d2475b-006c-49ee-aee3-4cc865ad0618" providerId="ADAL" clId="{DE21D13A-4C90-8447-9119-A68382A84081}" dt="2025-04-22T07:20:30.473" v="171" actId="1076"/>
          <ac:picMkLst>
            <pc:docMk/>
            <pc:sldMk cId="1274747301" sldId="305"/>
            <ac:picMk id="11" creationId="{2703FCAA-3B44-69E5-01FB-67E9D3EC70AE}"/>
          </ac:picMkLst>
        </pc:picChg>
      </pc:sldChg>
      <pc:sldChg chg="addSp modSp new mod modAnim">
        <pc:chgData name="Teresa Leonhartsberger" userId="f7d2475b-006c-49ee-aee3-4cc865ad0618" providerId="ADAL" clId="{DE21D13A-4C90-8447-9119-A68382A84081}" dt="2025-04-22T12:20:49.668" v="969" actId="14100"/>
        <pc:sldMkLst>
          <pc:docMk/>
          <pc:sldMk cId="3861894641" sldId="306"/>
        </pc:sldMkLst>
        <pc:spChg chg="mod">
          <ac:chgData name="Teresa Leonhartsberger" userId="f7d2475b-006c-49ee-aee3-4cc865ad0618" providerId="ADAL" clId="{DE21D13A-4C90-8447-9119-A68382A84081}" dt="2025-04-22T12:19:36.790" v="947" actId="20577"/>
          <ac:spMkLst>
            <pc:docMk/>
            <pc:sldMk cId="3861894641" sldId="306"/>
            <ac:spMk id="2" creationId="{A648DAE6-31FC-F39E-BA57-E55FF1C8E7ED}"/>
          </ac:spMkLst>
        </pc:spChg>
        <pc:spChg chg="mod">
          <ac:chgData name="Teresa Leonhartsberger" userId="f7d2475b-006c-49ee-aee3-4cc865ad0618" providerId="ADAL" clId="{DE21D13A-4C90-8447-9119-A68382A84081}" dt="2025-04-22T12:19:25.137" v="943" actId="20577"/>
          <ac:spMkLst>
            <pc:docMk/>
            <pc:sldMk cId="3861894641" sldId="306"/>
            <ac:spMk id="3" creationId="{E673000C-ED97-01B7-01A5-FAFECDB913FA}"/>
          </ac:spMkLst>
        </pc:spChg>
        <pc:spChg chg="add mod">
          <ac:chgData name="Teresa Leonhartsberger" userId="f7d2475b-006c-49ee-aee3-4cc865ad0618" providerId="ADAL" clId="{DE21D13A-4C90-8447-9119-A68382A84081}" dt="2025-04-22T12:19:15.914" v="940"/>
          <ac:spMkLst>
            <pc:docMk/>
            <pc:sldMk cId="3861894641" sldId="306"/>
            <ac:spMk id="4" creationId="{A0826F1F-9978-B840-1643-E331A008C5DB}"/>
          </ac:spMkLst>
        </pc:spChg>
        <pc:spChg chg="add mod">
          <ac:chgData name="Teresa Leonhartsberger" userId="f7d2475b-006c-49ee-aee3-4cc865ad0618" providerId="ADAL" clId="{DE21D13A-4C90-8447-9119-A68382A84081}" dt="2025-04-22T12:19:15.914" v="940"/>
          <ac:spMkLst>
            <pc:docMk/>
            <pc:sldMk cId="3861894641" sldId="306"/>
            <ac:spMk id="5" creationId="{8EFE25EA-C83B-B87A-4C45-866751A9E910}"/>
          </ac:spMkLst>
        </pc:spChg>
        <pc:spChg chg="add mod">
          <ac:chgData name="Teresa Leonhartsberger" userId="f7d2475b-006c-49ee-aee3-4cc865ad0618" providerId="ADAL" clId="{DE21D13A-4C90-8447-9119-A68382A84081}" dt="2025-04-22T12:20:17.214" v="966" actId="1035"/>
          <ac:spMkLst>
            <pc:docMk/>
            <pc:sldMk cId="3861894641" sldId="306"/>
            <ac:spMk id="7" creationId="{F01D3B11-0A36-DF51-3C8A-7CB088D71F3C}"/>
          </ac:spMkLst>
        </pc:spChg>
        <pc:spChg chg="add mod">
          <ac:chgData name="Teresa Leonhartsberger" userId="f7d2475b-006c-49ee-aee3-4cc865ad0618" providerId="ADAL" clId="{DE21D13A-4C90-8447-9119-A68382A84081}" dt="2025-04-22T12:19:42.494" v="948"/>
          <ac:spMkLst>
            <pc:docMk/>
            <pc:sldMk cId="3861894641" sldId="306"/>
            <ac:spMk id="8" creationId="{AF2EB10D-4C63-1DB7-3B06-39C348F6D6A7}"/>
          </ac:spMkLst>
        </pc:spChg>
        <pc:spChg chg="add mod">
          <ac:chgData name="Teresa Leonhartsberger" userId="f7d2475b-006c-49ee-aee3-4cc865ad0618" providerId="ADAL" clId="{DE21D13A-4C90-8447-9119-A68382A84081}" dt="2025-04-22T12:20:30.287" v="967" actId="14100"/>
          <ac:spMkLst>
            <pc:docMk/>
            <pc:sldMk cId="3861894641" sldId="306"/>
            <ac:spMk id="9" creationId="{CC16C727-B936-A585-AB89-E237A96ABCC2}"/>
          </ac:spMkLst>
        </pc:spChg>
        <pc:picChg chg="add mod">
          <ac:chgData name="Teresa Leonhartsberger" userId="f7d2475b-006c-49ee-aee3-4cc865ad0618" providerId="ADAL" clId="{DE21D13A-4C90-8447-9119-A68382A84081}" dt="2025-04-22T12:20:49.668" v="969" actId="14100"/>
          <ac:picMkLst>
            <pc:docMk/>
            <pc:sldMk cId="3861894641" sldId="306"/>
            <ac:picMk id="6" creationId="{009C8504-D2E3-9B87-4DC7-CC6F351D8D6A}"/>
          </ac:picMkLst>
        </pc:picChg>
      </pc:sldChg>
    </pc:docChg>
  </pc:docChgLst>
  <pc:docChgLst>
    <pc:chgData name="Sophia Klöbl" userId="ea4fa681-a584-4a29-b140-5fe6d51a02ab" providerId="ADAL" clId="{95ED1981-4D0E-4B49-BAEC-CC858C641264}"/>
    <pc:docChg chg="undo custSel addSld delSld modSld">
      <pc:chgData name="Sophia Klöbl" userId="ea4fa681-a584-4a29-b140-5fe6d51a02ab" providerId="ADAL" clId="{95ED1981-4D0E-4B49-BAEC-CC858C641264}" dt="2025-01-16T12:33:30.149" v="2080" actId="2696"/>
      <pc:docMkLst>
        <pc:docMk/>
      </pc:docMkLst>
      <pc:sldChg chg="del">
        <pc:chgData name="Sophia Klöbl" userId="ea4fa681-a584-4a29-b140-5fe6d51a02ab" providerId="ADAL" clId="{95ED1981-4D0E-4B49-BAEC-CC858C641264}" dt="2025-01-16T12:33:30.149" v="2080" actId="2696"/>
        <pc:sldMkLst>
          <pc:docMk/>
          <pc:sldMk cId="504600267" sldId="259"/>
        </pc:sldMkLst>
      </pc:sldChg>
      <pc:sldChg chg="addSp delSp modSp mod">
        <pc:chgData name="Sophia Klöbl" userId="ea4fa681-a584-4a29-b140-5fe6d51a02ab" providerId="ADAL" clId="{95ED1981-4D0E-4B49-BAEC-CC858C641264}" dt="2025-01-15T15:17:25.103" v="195" actId="14100"/>
        <pc:sldMkLst>
          <pc:docMk/>
          <pc:sldMk cId="1145583606" sldId="269"/>
        </pc:sldMkLst>
      </pc:sldChg>
      <pc:sldChg chg="addSp delSp modSp mod modClrScheme chgLayout">
        <pc:chgData name="Sophia Klöbl" userId="ea4fa681-a584-4a29-b140-5fe6d51a02ab" providerId="ADAL" clId="{95ED1981-4D0E-4B49-BAEC-CC858C641264}" dt="2025-01-16T09:14:59.626" v="1872" actId="478"/>
        <pc:sldMkLst>
          <pc:docMk/>
          <pc:sldMk cId="1079004831" sldId="282"/>
        </pc:sldMkLst>
      </pc:sldChg>
      <pc:sldChg chg="addSp modSp mod">
        <pc:chgData name="Sophia Klöbl" userId="ea4fa681-a584-4a29-b140-5fe6d51a02ab" providerId="ADAL" clId="{95ED1981-4D0E-4B49-BAEC-CC858C641264}" dt="2025-01-15T14:42:50.496" v="40" actId="20577"/>
        <pc:sldMkLst>
          <pc:docMk/>
          <pc:sldMk cId="487282608" sldId="283"/>
        </pc:sldMkLst>
      </pc:sldChg>
      <pc:sldChg chg="addSp delSp modSp mod">
        <pc:chgData name="Sophia Klöbl" userId="ea4fa681-a584-4a29-b140-5fe6d51a02ab" providerId="ADAL" clId="{95ED1981-4D0E-4B49-BAEC-CC858C641264}" dt="2025-01-15T15:42:28.091" v="810" actId="3064"/>
        <pc:sldMkLst>
          <pc:docMk/>
          <pc:sldMk cId="1528241723" sldId="284"/>
        </pc:sldMkLst>
      </pc:sldChg>
      <pc:sldChg chg="del">
        <pc:chgData name="Sophia Klöbl" userId="ea4fa681-a584-4a29-b140-5fe6d51a02ab" providerId="ADAL" clId="{95ED1981-4D0E-4B49-BAEC-CC858C641264}" dt="2025-01-15T15:26:38.840" v="326" actId="2696"/>
        <pc:sldMkLst>
          <pc:docMk/>
          <pc:sldMk cId="4218029894" sldId="295"/>
        </pc:sldMkLst>
      </pc:sldChg>
      <pc:sldChg chg="addSp delSp modSp mod">
        <pc:chgData name="Sophia Klöbl" userId="ea4fa681-a584-4a29-b140-5fe6d51a02ab" providerId="ADAL" clId="{95ED1981-4D0E-4B49-BAEC-CC858C641264}" dt="2025-01-15T15:42:52.099" v="811" actId="2710"/>
        <pc:sldMkLst>
          <pc:docMk/>
          <pc:sldMk cId="716928417" sldId="296"/>
        </pc:sldMkLst>
      </pc:sldChg>
      <pc:sldChg chg="addSp delSp modSp mod">
        <pc:chgData name="Sophia Klöbl" userId="ea4fa681-a584-4a29-b140-5fe6d51a02ab" providerId="ADAL" clId="{95ED1981-4D0E-4B49-BAEC-CC858C641264}" dt="2025-01-15T15:43:28.344" v="814" actId="2711"/>
        <pc:sldMkLst>
          <pc:docMk/>
          <pc:sldMk cId="1062504300" sldId="297"/>
        </pc:sldMkLst>
      </pc:sldChg>
      <pc:sldChg chg="modSp mod">
        <pc:chgData name="Sophia Klöbl" userId="ea4fa681-a584-4a29-b140-5fe6d51a02ab" providerId="ADAL" clId="{95ED1981-4D0E-4B49-BAEC-CC858C641264}" dt="2025-01-15T15:42:23.753" v="809" actId="3064"/>
        <pc:sldMkLst>
          <pc:docMk/>
          <pc:sldMk cId="4060343558" sldId="298"/>
        </pc:sldMkLst>
      </pc:sldChg>
      <pc:sldChg chg="addSp delSp modSp mod">
        <pc:chgData name="Sophia Klöbl" userId="ea4fa681-a584-4a29-b140-5fe6d51a02ab" providerId="ADAL" clId="{95ED1981-4D0E-4B49-BAEC-CC858C641264}" dt="2025-01-15T15:17:16.993" v="194" actId="14100"/>
        <pc:sldMkLst>
          <pc:docMk/>
          <pc:sldMk cId="4293333584" sldId="299"/>
        </pc:sldMkLst>
      </pc:sldChg>
      <pc:sldChg chg="addSp modSp mod">
        <pc:chgData name="Sophia Klöbl" userId="ea4fa681-a584-4a29-b140-5fe6d51a02ab" providerId="ADAL" clId="{95ED1981-4D0E-4B49-BAEC-CC858C641264}" dt="2025-01-16T12:21:03.870" v="1881" actId="14100"/>
        <pc:sldMkLst>
          <pc:docMk/>
          <pc:sldMk cId="4213790502" sldId="300"/>
        </pc:sldMkLst>
      </pc:sldChg>
      <pc:sldChg chg="addSp modSp mod">
        <pc:chgData name="Sophia Klöbl" userId="ea4fa681-a584-4a29-b140-5fe6d51a02ab" providerId="ADAL" clId="{95ED1981-4D0E-4B49-BAEC-CC858C641264}" dt="2025-01-15T15:42:10.282" v="807" actId="3064"/>
        <pc:sldMkLst>
          <pc:docMk/>
          <pc:sldMk cId="1882364594" sldId="301"/>
        </pc:sldMkLst>
      </pc:sldChg>
      <pc:sldChg chg="addSp delSp modSp add mod modClrScheme chgLayout">
        <pc:chgData name="Sophia Klöbl" userId="ea4fa681-a584-4a29-b140-5fe6d51a02ab" providerId="ADAL" clId="{95ED1981-4D0E-4B49-BAEC-CC858C641264}" dt="2025-01-16T09:15:52.675" v="1878" actId="27636"/>
        <pc:sldMkLst>
          <pc:docMk/>
          <pc:sldMk cId="545150734" sldId="302"/>
        </pc:sldMkLst>
      </pc:sldChg>
      <pc:sldChg chg="addSp delSp modSp add mod">
        <pc:chgData name="Sophia Klöbl" userId="ea4fa681-a584-4a29-b140-5fe6d51a02ab" providerId="ADAL" clId="{95ED1981-4D0E-4B49-BAEC-CC858C641264}" dt="2025-01-16T12:33:09.543" v="2079" actId="1076"/>
        <pc:sldMkLst>
          <pc:docMk/>
          <pc:sldMk cId="1919772147" sldId="303"/>
        </pc:sldMkLst>
      </pc:sldChg>
    </pc:docChg>
  </pc:docChgLst>
  <pc:docChgLst>
    <pc:chgData name="Teresa Leonhartsberger" userId="f7d2475b-006c-49ee-aee3-4cc865ad0618" providerId="ADAL" clId="{E9D745E9-0E47-804C-8C6A-0C768778E3A8}"/>
    <pc:docChg chg="undo custSel modSld">
      <pc:chgData name="Teresa Leonhartsberger" userId="f7d2475b-006c-49ee-aee3-4cc865ad0618" providerId="ADAL" clId="{E9D745E9-0E47-804C-8C6A-0C768778E3A8}" dt="2023-11-16T10:38:08.422" v="232" actId="1076"/>
      <pc:docMkLst>
        <pc:docMk/>
      </pc:docMkLst>
      <pc:sldChg chg="addSp delSp modSp mod">
        <pc:chgData name="Teresa Leonhartsberger" userId="f7d2475b-006c-49ee-aee3-4cc865ad0618" providerId="ADAL" clId="{E9D745E9-0E47-804C-8C6A-0C768778E3A8}" dt="2023-11-16T10:35:11.482" v="215" actId="1076"/>
        <pc:sldMkLst>
          <pc:docMk/>
          <pc:sldMk cId="3255447690" sldId="268"/>
        </pc:sldMkLst>
      </pc:sldChg>
      <pc:sldChg chg="addSp delSp modSp mod">
        <pc:chgData name="Teresa Leonhartsberger" userId="f7d2475b-006c-49ee-aee3-4cc865ad0618" providerId="ADAL" clId="{E9D745E9-0E47-804C-8C6A-0C768778E3A8}" dt="2023-11-16T10:38:08.422" v="232" actId="1076"/>
        <pc:sldMkLst>
          <pc:docMk/>
          <pc:sldMk cId="1528241723" sldId="284"/>
        </pc:sldMkLst>
      </pc:sldChg>
      <pc:sldChg chg="addSp delSp modSp mod">
        <pc:chgData name="Teresa Leonhartsberger" userId="f7d2475b-006c-49ee-aee3-4cc865ad0618" providerId="ADAL" clId="{E9D745E9-0E47-804C-8C6A-0C768778E3A8}" dt="2023-11-16T10:29:46.763" v="167" actId="20577"/>
        <pc:sldMkLst>
          <pc:docMk/>
          <pc:sldMk cId="4218029894" sldId="295"/>
        </pc:sldMkLst>
      </pc:sldChg>
      <pc:sldChg chg="modSp mod">
        <pc:chgData name="Teresa Leonhartsberger" userId="f7d2475b-006c-49ee-aee3-4cc865ad0618" providerId="ADAL" clId="{E9D745E9-0E47-804C-8C6A-0C768778E3A8}" dt="2023-10-09T08:35:29.357" v="0" actId="14826"/>
        <pc:sldMkLst>
          <pc:docMk/>
          <pc:sldMk cId="716928417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01216-8DD2-2E4D-A35A-EC1793DBF6ED}" type="datetimeFigureOut">
              <a:rPr lang="de-DE" smtClean="0"/>
              <a:t>15.05.25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59FFE-6071-AE47-A455-21FE1DD11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93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59FFE-6071-AE47-A455-21FE1DD11EA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42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59FFE-6071-AE47-A455-21FE1DD11EA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5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59FFE-6071-AE47-A455-21FE1DD11EA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80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59FFE-6071-AE47-A455-21FE1DD11EA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21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2FE6-B2FE-2058-0D72-0C1146AC5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4" y="5085714"/>
            <a:ext cx="7345364" cy="443198"/>
          </a:xfrm>
        </p:spPr>
        <p:txBody>
          <a:bodyPr wrap="square" anchor="b">
            <a:sp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AABC4-DCC3-642C-DF7E-F6EF28718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4" y="5822764"/>
            <a:ext cx="7345363" cy="2215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A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CFB4D6-978E-E8EA-AB19-13F508C4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T"/>
              <a:t>© Lywand Software GmbH  | </a:t>
            </a:r>
            <a:fld id="{DA2A64B9-4224-604D-A4CD-33E6298B9B14}" type="slidenum">
              <a:rPr lang="en-AT" smtClean="0"/>
              <a:pPr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13615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443A7-05EA-51AE-1A50-33D172D66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28775"/>
            <a:ext cx="7345363" cy="4392613"/>
          </a:xfrm>
        </p:spPr>
        <p:txBody>
          <a:bodyPr/>
          <a:lstStyle>
            <a:lvl2pPr marL="357188" indent="-220663">
              <a:tabLst/>
              <a:defRPr/>
            </a:lvl2pPr>
            <a:lvl3pPr marL="714375" indent="-228600">
              <a:tabLst/>
              <a:defRPr/>
            </a:lvl3pPr>
            <a:lvl4pPr marL="1071563" indent="-228600">
              <a:tabLst/>
              <a:defRPr/>
            </a:lvl4pPr>
            <a:lvl5pPr marL="1466850" indent="-228600">
              <a:tabLst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2C623-5554-9F17-9EAC-5600DC39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7" y="784708"/>
            <a:ext cx="7345362" cy="443198"/>
          </a:xfrm>
        </p:spPr>
        <p:txBody>
          <a:bodyPr wrap="none"/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C045D-C419-F870-CC04-F2E4FA26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T"/>
              <a:t>© Lywand Software GmbH  | </a:t>
            </a:r>
            <a:fld id="{DA2A64B9-4224-604D-A4CD-33E6298B9B14}" type="slidenum">
              <a:rPr lang="en-AT" smtClean="0"/>
              <a:pPr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1302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BC9B77-B146-8C53-9B74-786BF24A76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7584" y="3605573"/>
            <a:ext cx="2834069" cy="32488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443A7-05EA-51AE-1A50-33D172D66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28775"/>
            <a:ext cx="7345363" cy="4392613"/>
          </a:xfrm>
        </p:spPr>
        <p:txBody>
          <a:bodyPr/>
          <a:lstStyle>
            <a:lvl2pPr marL="357188" indent="-220663">
              <a:tabLst/>
              <a:defRPr/>
            </a:lvl2pPr>
            <a:lvl3pPr marL="714375" indent="-228600">
              <a:tabLst/>
              <a:defRPr/>
            </a:lvl3pPr>
            <a:lvl4pPr marL="1071563" indent="-228600">
              <a:tabLst/>
              <a:defRPr/>
            </a:lvl4pPr>
            <a:lvl5pPr marL="1466850" indent="-228600">
              <a:tabLst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2C623-5554-9F17-9EAC-5600DC39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7" y="784708"/>
            <a:ext cx="7345362" cy="443198"/>
          </a:xfrm>
        </p:spPr>
        <p:txBody>
          <a:bodyPr wrap="none"/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C045D-C419-F870-CC04-F2E4FA26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T"/>
              <a:t>© Lywand Software GmbH  | </a:t>
            </a:r>
            <a:fld id="{DA2A64B9-4224-604D-A4CD-33E6298B9B14}" type="slidenum">
              <a:rPr lang="en-AT" smtClean="0"/>
              <a:pPr/>
              <a:t>‹Nr.›</a:t>
            </a:fld>
            <a:endParaRPr lang="en-AT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E05A44E-CCF8-11DE-931F-1A527F4D7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2600" y="0"/>
            <a:ext cx="4089400" cy="6858000"/>
          </a:xfrm>
          <a:prstGeom prst="rect">
            <a:avLst/>
          </a:prstGeom>
        </p:spPr>
      </p:pic>
      <p:pic>
        <p:nvPicPr>
          <p:cNvPr id="7" name="Graphic 10">
            <a:extLst>
              <a:ext uri="{FF2B5EF4-FFF2-40B4-BE49-F238E27FC236}">
                <a16:creationId xmlns:a16="http://schemas.microsoft.com/office/drawing/2014/main" id="{38031046-9D83-3B7B-E8E2-67977CA91A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725" y="765175"/>
            <a:ext cx="1440000" cy="54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4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2FE6-B2FE-2058-0D72-0C1146AC5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4" y="5085714"/>
            <a:ext cx="7345364" cy="443198"/>
          </a:xfrm>
        </p:spPr>
        <p:txBody>
          <a:bodyPr wrap="square" anchor="b">
            <a:sp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AABC4-DCC3-642C-DF7E-F6EF28718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4" y="5822764"/>
            <a:ext cx="7345363" cy="2215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A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CFB4D6-978E-E8EA-AB19-13F508C4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T"/>
              <a:t>© Lywand Software GmbH  | </a:t>
            </a:r>
            <a:fld id="{DA2A64B9-4224-604D-A4CD-33E6298B9B14}" type="slidenum">
              <a:rPr lang="en-AT" smtClean="0"/>
              <a:pPr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84480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443A7-05EA-51AE-1A50-33D172D66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28775"/>
            <a:ext cx="7345363" cy="4392613"/>
          </a:xfrm>
        </p:spPr>
        <p:txBody>
          <a:bodyPr/>
          <a:lstStyle>
            <a:lvl2pPr marL="357188" indent="-220663">
              <a:tabLst/>
              <a:defRPr/>
            </a:lvl2pPr>
            <a:lvl3pPr marL="714375" indent="-228600">
              <a:tabLst/>
              <a:defRPr/>
            </a:lvl3pPr>
            <a:lvl4pPr marL="1071563" indent="-228600">
              <a:tabLst/>
              <a:defRPr/>
            </a:lvl4pPr>
            <a:lvl5pPr marL="1466850" indent="-228600">
              <a:tabLst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A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2C623-5554-9F17-9EAC-5600DC39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7" y="784708"/>
            <a:ext cx="7345362" cy="443198"/>
          </a:xfrm>
        </p:spPr>
        <p:txBody>
          <a:bodyPr wrap="none"/>
          <a:lstStyle/>
          <a:p>
            <a:r>
              <a:rPr lang="de-DE"/>
              <a:t>Mastertitelformat bearbeiten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C045D-C419-F870-CC04-F2E4FA26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T"/>
              <a:t>© Lywand Software GmbH  | </a:t>
            </a:r>
            <a:fld id="{DA2A64B9-4224-604D-A4CD-33E6298B9B14}" type="slidenum">
              <a:rPr lang="en-AT" smtClean="0"/>
              <a:pPr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93523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443A7-05EA-51AE-1A50-33D172D66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41132"/>
            <a:ext cx="10585450" cy="2879725"/>
          </a:xfrm>
        </p:spPr>
        <p:txBody>
          <a:bodyPr/>
          <a:lstStyle>
            <a:lvl2pPr marL="357188" indent="-220663" algn="ctr">
              <a:tabLst/>
              <a:defRPr/>
            </a:lvl2pPr>
            <a:lvl3pPr marL="714375" indent="-228600" algn="ctr">
              <a:tabLst/>
              <a:defRPr/>
            </a:lvl3pPr>
            <a:lvl4pPr marL="1071563" indent="-228600" algn="ctr">
              <a:tabLst/>
              <a:defRPr/>
            </a:lvl4pPr>
            <a:lvl5pPr marL="1466850" indent="-228600" algn="ctr"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2C623-5554-9F17-9EAC-5600DC39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7" y="784708"/>
            <a:ext cx="7345362" cy="443198"/>
          </a:xfrm>
        </p:spPr>
        <p:txBody>
          <a:bodyPr wrap="none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C5C5F-99CE-C8F0-132F-71BB39EA1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Museo Sans 300" panose="02000000000000000000" pitchFamily="2" charset="0"/>
              </a:defRPr>
            </a:lvl1pPr>
          </a:lstStyle>
          <a:p>
            <a:r>
              <a:rPr lang="en-AT"/>
              <a:t>© Lywand Software GmbH  | </a:t>
            </a:r>
            <a:fld id="{DA2A64B9-4224-604D-A4CD-33E6298B9B14}" type="slidenum">
              <a:rPr lang="en-AT" smtClean="0"/>
              <a:pPr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9958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A590C-6681-538A-10A7-F880D3C22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1628775"/>
            <a:ext cx="7345363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1166F7-3474-B7BF-54F0-55C3779F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4" y="777539"/>
            <a:ext cx="7345363" cy="44319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de-DE"/>
              <a:t>Mastertitelformat bearbeiten</a:t>
            </a:r>
            <a:endParaRPr lang="en-A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520C41-EC95-5360-0C3B-8FB492C5288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2600" y="0"/>
            <a:ext cx="40894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0439974-E3BD-D3D9-CD46-09CBEC8338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8725" y="765175"/>
            <a:ext cx="1440000" cy="541654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5A9E74-146A-5555-AA22-0928BE931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Museo Sans 300" panose="02000000000000000000" pitchFamily="2" charset="0"/>
              </a:defRPr>
            </a:lvl1pPr>
          </a:lstStyle>
          <a:p>
            <a:r>
              <a:rPr lang="en-AT"/>
              <a:t>© Lywand Software GmbH  | </a:t>
            </a:r>
            <a:fld id="{DA2A64B9-4224-604D-A4CD-33E6298B9B14}" type="slidenum">
              <a:rPr lang="en-AT" smtClean="0"/>
              <a:pPr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1262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1"/>
          </a:solidFill>
          <a:latin typeface="Museo Sans 900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Museo Sans 300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useo Sans 300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useo Sans 300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useo Sans 300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useo Sans 300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orient="horz" pos="3793" userDrawn="1">
          <p15:clr>
            <a:srgbClr val="F26B43"/>
          </p15:clr>
        </p15:guide>
        <p15:guide id="4" pos="7174" userDrawn="1">
          <p15:clr>
            <a:srgbClr val="F26B43"/>
          </p15:clr>
        </p15:guide>
        <p15:guide id="5" orient="horz" pos="2409" userDrawn="1">
          <p15:clr>
            <a:srgbClr val="F26B43"/>
          </p15:clr>
        </p15:guide>
        <p15:guide id="6" pos="5133" userDrawn="1">
          <p15:clr>
            <a:srgbClr val="F26B43"/>
          </p15:clr>
        </p15:guide>
        <p15:guide id="7" pos="2819" userDrawn="1">
          <p15:clr>
            <a:srgbClr val="F26B43"/>
          </p15:clr>
        </p15:guide>
        <p15:guide id="8" orient="horz" pos="1026" userDrawn="1">
          <p15:clr>
            <a:srgbClr val="F26B43"/>
          </p15:clr>
        </p15:guide>
        <p15:guide id="9" orient="horz" pos="4133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A590C-6681-538A-10A7-F880D3C22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1661375"/>
            <a:ext cx="7345363" cy="436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1166F7-3474-B7BF-54F0-55C3779F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4" y="777539"/>
            <a:ext cx="7345363" cy="44319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de-DE"/>
              <a:t>Mastertitelformat bearbeiten</a:t>
            </a:r>
            <a:endParaRPr lang="en-AT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0439974-E3BD-D3D9-CD46-09CBEC8338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725" y="765175"/>
            <a:ext cx="1440000" cy="541654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5A9E74-146A-5555-AA22-0928BE931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Museo Sans 300" panose="02000000000000000000" pitchFamily="2" charset="0"/>
              </a:defRPr>
            </a:lvl1pPr>
          </a:lstStyle>
          <a:p>
            <a:r>
              <a:rPr lang="en-AT"/>
              <a:t>© Lywand Software GmbH  | </a:t>
            </a:r>
            <a:fld id="{DA2A64B9-4224-604D-A4CD-33E6298B9B14}" type="slidenum">
              <a:rPr lang="en-AT" smtClean="0"/>
              <a:pPr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2554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1"/>
          </a:solidFill>
          <a:latin typeface="Museo Sans 900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Museo Sans 300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useo Sans 300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useo Sans 300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useo Sans 300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useo Sans 300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>
          <p15:clr>
            <a:srgbClr val="F26B43"/>
          </p15:clr>
        </p15:guide>
        <p15:guide id="2" orient="horz" pos="482">
          <p15:clr>
            <a:srgbClr val="F26B43"/>
          </p15:clr>
        </p15:guide>
        <p15:guide id="3" orient="horz" pos="3793">
          <p15:clr>
            <a:srgbClr val="F26B43"/>
          </p15:clr>
        </p15:guide>
        <p15:guide id="4" pos="7174">
          <p15:clr>
            <a:srgbClr val="F26B43"/>
          </p15:clr>
        </p15:guide>
        <p15:guide id="5" orient="horz" pos="2409">
          <p15:clr>
            <a:srgbClr val="F26B43"/>
          </p15:clr>
        </p15:guide>
        <p15:guide id="6" pos="5133">
          <p15:clr>
            <a:srgbClr val="F26B43"/>
          </p15:clr>
        </p15:guide>
        <p15:guide id="7" pos="2819">
          <p15:clr>
            <a:srgbClr val="F26B43"/>
          </p15:clr>
        </p15:guide>
        <p15:guide id="8" orient="horz" pos="1026">
          <p15:clr>
            <a:srgbClr val="F26B43"/>
          </p15:clr>
        </p15:guide>
        <p15:guide id="9" orient="horz" pos="4133">
          <p15:clr>
            <a:srgbClr val="F26B43"/>
          </p15:clr>
        </p15:guide>
        <p15:guide id="10" orient="horz" pos="399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7BE4A9-D754-737C-28B4-1293A7CD35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18000"/>
            <a:ext cx="12192000" cy="254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A590C-6681-538A-10A7-F880D3C22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1641132"/>
            <a:ext cx="10585450" cy="287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“Click to edit Master text styles.”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1166F7-3474-B7BF-54F0-55C3779F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2" y="778291"/>
            <a:ext cx="7345363" cy="44319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GB"/>
              <a:t>Click to edit Master title style</a:t>
            </a:r>
            <a:endParaRPr lang="en-AT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0439974-E3BD-D3D9-CD46-09CBEC8338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725" y="765175"/>
            <a:ext cx="1440000" cy="541654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A64A5F-D2C9-34F1-D72D-FDD3ACDDD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Museo Sans 300" panose="02000000000000000000" pitchFamily="2" charset="0"/>
              </a:defRPr>
            </a:lvl1pPr>
          </a:lstStyle>
          <a:p>
            <a:r>
              <a:rPr lang="en-AT"/>
              <a:t>© Lywand Software GmbH  | </a:t>
            </a:r>
            <a:fld id="{DA2A64B9-4224-604D-A4CD-33E6298B9B14}" type="slidenum">
              <a:rPr lang="en-AT" smtClean="0"/>
              <a:pPr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018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1"/>
          </a:solidFill>
          <a:latin typeface="Museo Sans 900" panose="02000000000000000000" pitchFamily="2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Museo Sans 300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useo Sans 300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useo Sans 300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useo Sans 300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useo Sans 300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orient="horz" pos="2840" userDrawn="1">
          <p15:clr>
            <a:srgbClr val="F26B43"/>
          </p15:clr>
        </p15:guide>
        <p15:guide id="4" pos="7174" userDrawn="1">
          <p15:clr>
            <a:srgbClr val="F26B43"/>
          </p15:clr>
        </p15:guide>
        <p15:guide id="5" orient="horz" pos="2409" userDrawn="1">
          <p15:clr>
            <a:srgbClr val="F26B43"/>
          </p15:clr>
        </p15:guide>
        <p15:guide id="6" pos="5133" userDrawn="1">
          <p15:clr>
            <a:srgbClr val="F26B43"/>
          </p15:clr>
        </p15:guide>
        <p15:guide id="7" pos="2819" userDrawn="1">
          <p15:clr>
            <a:srgbClr val="F26B43"/>
          </p15:clr>
        </p15:guide>
        <p15:guide id="8" orient="horz" pos="1026" userDrawn="1">
          <p15:clr>
            <a:srgbClr val="F26B43"/>
          </p15:clr>
        </p15:guide>
        <p15:guide id="9" orient="horz" pos="4156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CC16C727-B936-A585-AB89-E237A96ABCC2}"/>
              </a:ext>
            </a:extLst>
          </p:cNvPr>
          <p:cNvSpPr/>
          <p:nvPr/>
        </p:nvSpPr>
        <p:spPr>
          <a:xfrm>
            <a:off x="803275" y="5346706"/>
            <a:ext cx="4071284" cy="16721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48DAE6-31FC-F39E-BA57-E55FF1C8E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4" y="5085714"/>
            <a:ext cx="7345364" cy="443198"/>
          </a:xfrm>
        </p:spPr>
        <p:txBody>
          <a:bodyPr/>
          <a:lstStyle/>
          <a:p>
            <a:r>
              <a:rPr lang="en-GB" dirty="0"/>
              <a:t>den </a:t>
            </a:r>
            <a:r>
              <a:rPr lang="en-GB" dirty="0" err="1"/>
              <a:t>Hackern</a:t>
            </a:r>
            <a:r>
              <a:rPr lang="en-GB" dirty="0"/>
              <a:t> </a:t>
            </a:r>
            <a:r>
              <a:rPr lang="en-GB" dirty="0" err="1"/>
              <a:t>voraus</a:t>
            </a:r>
            <a:r>
              <a:rPr lang="en-GB" dirty="0"/>
              <a:t>.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73000C-ED97-01B7-01A5-FAFECDB91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4" y="5822764"/>
            <a:ext cx="7345363" cy="221599"/>
          </a:xfrm>
        </p:spPr>
        <p:txBody>
          <a:bodyPr/>
          <a:lstStyle/>
          <a:p>
            <a:r>
              <a:rPr lang="de-AT" dirty="0"/>
              <a:t>Schwachstellen frühzeitig </a:t>
            </a:r>
            <a:r>
              <a:rPr lang="de-AT"/>
              <a:t>identifizieren &amp; IT-Sicherheit </a:t>
            </a:r>
            <a:r>
              <a:rPr lang="de-AT" dirty="0"/>
              <a:t>nachhaltig stärken.</a:t>
            </a:r>
            <a:endParaRPr lang="de-DE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0826F1F-9978-B840-1643-E331A008C5DB}"/>
              </a:ext>
            </a:extLst>
          </p:cNvPr>
          <p:cNvSpPr txBox="1">
            <a:spLocks/>
          </p:cNvSpPr>
          <p:nvPr/>
        </p:nvSpPr>
        <p:spPr>
          <a:xfrm>
            <a:off x="8973935" y="5586149"/>
            <a:ext cx="2414789" cy="43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err="1">
                <a:ea typeface="Verdana" panose="020B0604030504040204" pitchFamily="34" charset="0"/>
                <a:cs typeface="Verdana" panose="020B0604030504040204" pitchFamily="34" charset="0"/>
              </a:rPr>
              <a:t>www.lywand.com</a:t>
            </a:r>
            <a:endParaRPr lang="en-GB" sz="11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sz="1100" err="1">
                <a:ea typeface="Verdana" panose="020B0604030504040204" pitchFamily="34" charset="0"/>
                <a:cs typeface="Verdana" panose="020B0604030504040204" pitchFamily="34" charset="0"/>
              </a:rPr>
              <a:t>sales@lywand.com</a:t>
            </a:r>
            <a:endParaRPr lang="en-AT" sz="110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EFE25EA-C83B-B87A-4C45-866751A9E910}"/>
              </a:ext>
            </a:extLst>
          </p:cNvPr>
          <p:cNvSpPr txBox="1">
            <a:spLocks/>
          </p:cNvSpPr>
          <p:nvPr/>
        </p:nvSpPr>
        <p:spPr>
          <a:xfrm>
            <a:off x="8973935" y="4261319"/>
            <a:ext cx="2414789" cy="994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b="1" dirty="0">
                <a:latin typeface="Museo Sans 700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Lywand Software GmbH</a:t>
            </a:r>
          </a:p>
          <a:p>
            <a:pPr algn="r"/>
            <a:r>
              <a:rPr lang="en-GB" sz="1100" dirty="0" err="1">
                <a:ea typeface="Verdana" panose="020B0604030504040204" pitchFamily="34" charset="0"/>
                <a:cs typeface="Verdana" panose="020B0604030504040204" pitchFamily="34" charset="0"/>
              </a:rPr>
              <a:t>Josefstraße</a:t>
            </a:r>
            <a:r>
              <a:rPr lang="en-GB" sz="1100" dirty="0">
                <a:ea typeface="Verdana" panose="020B0604030504040204" pitchFamily="34" charset="0"/>
                <a:cs typeface="Verdana" panose="020B0604030504040204" pitchFamily="34" charset="0"/>
              </a:rPr>
              <a:t> 46a/6</a:t>
            </a:r>
          </a:p>
          <a:p>
            <a:pPr algn="r"/>
            <a:r>
              <a:rPr lang="en-GB" sz="1100" dirty="0">
                <a:ea typeface="Verdana" panose="020B0604030504040204" pitchFamily="34" charset="0"/>
                <a:cs typeface="Verdana" panose="020B0604030504040204" pitchFamily="34" charset="0"/>
              </a:rPr>
              <a:t>3100 St. </a:t>
            </a:r>
            <a:r>
              <a:rPr lang="en-GB" sz="1100" dirty="0" err="1">
                <a:ea typeface="Verdana" panose="020B0604030504040204" pitchFamily="34" charset="0"/>
                <a:cs typeface="Verdana" panose="020B0604030504040204" pitchFamily="34" charset="0"/>
              </a:rPr>
              <a:t>Pölten</a:t>
            </a:r>
            <a:endParaRPr lang="en-GB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sz="1100" dirty="0">
                <a:ea typeface="Verdana" panose="020B0604030504040204" pitchFamily="34" charset="0"/>
                <a:cs typeface="Verdana" panose="020B0604030504040204" pitchFamily="34" charset="0"/>
              </a:rPr>
              <a:t>Austria</a:t>
            </a:r>
            <a:endParaRPr lang="en-AT" sz="110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house_animation.mp4">
            <a:hlinkClick r:id="" action="ppaction://media"/>
            <a:extLst>
              <a:ext uri="{FF2B5EF4-FFF2-40B4-BE49-F238E27FC236}">
                <a16:creationId xmlns:a16="http://schemas.microsoft.com/office/drawing/2014/main" id="{009C8504-D2E3-9B87-4DC7-CC6F351D8D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3274" y="765174"/>
            <a:ext cx="4590001" cy="3060000"/>
          </a:xfrm>
          <a:prstGeom prst="roundRect">
            <a:avLst>
              <a:gd name="adj" fmla="val 5574"/>
            </a:avLst>
          </a:prstGeom>
          <a:effectLst>
            <a:outerShdw blurRad="203200" algn="ctr" rotWithShape="0">
              <a:srgbClr val="000000">
                <a:alpha val="10000"/>
              </a:srgbClr>
            </a:outerShdw>
          </a:effec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F01D3B11-0A36-DF51-3C8A-7CB088D71F3C}"/>
              </a:ext>
            </a:extLst>
          </p:cNvPr>
          <p:cNvSpPr/>
          <p:nvPr/>
        </p:nvSpPr>
        <p:spPr>
          <a:xfrm>
            <a:off x="803274" y="4645961"/>
            <a:ext cx="6592608" cy="16721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2EB10D-4C63-1DB7-3B06-39C348F6D6A7}"/>
              </a:ext>
            </a:extLst>
          </p:cNvPr>
          <p:cNvSpPr txBox="1">
            <a:spLocks/>
          </p:cNvSpPr>
          <p:nvPr/>
        </p:nvSpPr>
        <p:spPr>
          <a:xfrm>
            <a:off x="803275" y="4382614"/>
            <a:ext cx="6942231" cy="44319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Museo Sans 900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Mit </a:t>
            </a:r>
            <a:r>
              <a:rPr lang="en-GB" dirty="0" err="1"/>
              <a:t>regelmäßigen</a:t>
            </a:r>
            <a:r>
              <a:rPr lang="en-GB" dirty="0"/>
              <a:t> Security Audits</a:t>
            </a:r>
          </a:p>
        </p:txBody>
      </p:sp>
    </p:spTree>
    <p:extLst>
      <p:ext uri="{BB962C8B-B14F-4D97-AF65-F5344CB8AC3E}">
        <p14:creationId xmlns:p14="http://schemas.microsoft.com/office/powerpoint/2010/main" val="386189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F199A-C531-0578-A1C6-1DB670FF1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54D19D7-248B-9180-0D3E-A3F9D1B27F8F}"/>
              </a:ext>
            </a:extLst>
          </p:cNvPr>
          <p:cNvSpPr/>
          <p:nvPr/>
        </p:nvSpPr>
        <p:spPr>
          <a:xfrm>
            <a:off x="820736" y="1060950"/>
            <a:ext cx="4724050" cy="15878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8056F0-079E-8696-FBC8-6BE62A21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7" y="784708"/>
            <a:ext cx="4724050" cy="443198"/>
          </a:xfrm>
        </p:spPr>
        <p:txBody>
          <a:bodyPr/>
          <a:lstStyle/>
          <a:p>
            <a:r>
              <a:rPr lang="de-DE" dirty="0"/>
              <a:t>Sicherheitsmaßnahmen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7BC212-1E98-ED2C-4A5C-16DA9BAAE2EC}"/>
              </a:ext>
            </a:extLst>
          </p:cNvPr>
          <p:cNvSpPr txBox="1">
            <a:spLocks/>
          </p:cNvSpPr>
          <p:nvPr/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sz="1200">
                <a:latin typeface="Museo Sans 300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© Lywand Software GmbH  |  Seite </a:t>
            </a:r>
            <a:fld id="{DA2A64B9-4224-604D-A4CD-33E6298B9B14}" type="slidenum">
              <a:rPr lang="en-AT" sz="1200" smtClean="0">
                <a:latin typeface="Museo Sans 300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10</a:t>
            </a:fld>
            <a:endParaRPr lang="en-AT" sz="1200">
              <a:latin typeface="Museo Sans 300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B29C893-E24B-A155-4D47-0C7CE7DB9650}"/>
              </a:ext>
            </a:extLst>
          </p:cNvPr>
          <p:cNvSpPr txBox="1">
            <a:spLocks/>
          </p:cNvSpPr>
          <p:nvPr/>
        </p:nvSpPr>
        <p:spPr>
          <a:xfrm>
            <a:off x="803276" y="1628775"/>
            <a:ext cx="3960000" cy="4392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1pPr>
            <a:lvl2pPr marL="3571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2pPr>
            <a:lvl3pPr marL="7143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3pPr>
            <a:lvl4pPr marL="1071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4pPr>
            <a:lvl5pPr marL="14668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de-DE" b="1" dirty="0">
                <a:latin typeface="Museo Sans 700" panose="02000000000000000000" pitchFamily="2" charset="0"/>
              </a:rPr>
              <a:t>Planung</a:t>
            </a:r>
          </a:p>
          <a:p>
            <a:pPr marL="285750" indent="-285750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dirty="0"/>
              <a:t>Planung von maßgeschneiderten Empfehlungen im Renovierungsplan</a:t>
            </a:r>
          </a:p>
          <a:p>
            <a:pPr marL="285750" indent="-285750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dirty="0"/>
              <a:t>Automatische Schnellplanung der Maßnahmen, die zur nächsthöheren Bewertung führen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40000"/>
              </a:lnSpc>
            </a:pPr>
            <a:r>
              <a:rPr lang="de-DE" b="1" dirty="0">
                <a:latin typeface="Museo Sans 700" panose="02000000000000000000" pitchFamily="2" charset="0"/>
              </a:rPr>
              <a:t>Umsetzung</a:t>
            </a:r>
          </a:p>
          <a:p>
            <a:pPr marL="285750" indent="-285750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dirty="0"/>
              <a:t>To-Do-Liste für Mitarbeiter, i</a:t>
            </a:r>
            <a:r>
              <a:rPr lang="de-AT" dirty="0" err="1"/>
              <a:t>nklusive</a:t>
            </a:r>
            <a:r>
              <a:rPr lang="de-AT" dirty="0"/>
              <a:t> detaillierter Erklärung der technischen Umsetzung</a:t>
            </a:r>
            <a:endParaRPr lang="de-DE" dirty="0"/>
          </a:p>
          <a:p>
            <a:pPr marL="285750" indent="-285750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dirty="0"/>
              <a:t>Verifizierung der umgesetzten Maßnahmen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1C79955F-6D7E-D232-61B8-1377BD49C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830" y="1628775"/>
            <a:ext cx="6405894" cy="4392613"/>
          </a:xfrm>
          <a:prstGeom prst="roundRect">
            <a:avLst>
              <a:gd name="adj" fmla="val 5655"/>
            </a:avLst>
          </a:prstGeom>
          <a:effectLst>
            <a:outerShdw blurRad="203200" algn="ctr" rotWithShape="0">
              <a:srgbClr val="000000">
                <a:alpha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81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A2A5F2-70AB-266F-B161-E586660B8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163" y="1639727"/>
            <a:ext cx="3133218" cy="4433565"/>
          </a:xfrm>
          <a:prstGeom prst="roundRect">
            <a:avLst>
              <a:gd name="adj" fmla="val 5655"/>
            </a:avLst>
          </a:prstGeom>
          <a:effectLst>
            <a:outerShdw blurRad="2032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AEA078-F8D9-D088-520E-1AD722337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886" y="2073741"/>
            <a:ext cx="4138839" cy="3501093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950F43A-643A-DF07-4963-1FBF1A7E712A}"/>
              </a:ext>
            </a:extLst>
          </p:cNvPr>
          <p:cNvSpPr/>
          <p:nvPr/>
        </p:nvSpPr>
        <p:spPr>
          <a:xfrm>
            <a:off x="820738" y="1043102"/>
            <a:ext cx="7298472" cy="16256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BA9E5B3-E932-55A5-A122-B9509838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7" y="784708"/>
            <a:ext cx="7298473" cy="443198"/>
          </a:xfrm>
        </p:spPr>
        <p:txBody>
          <a:bodyPr/>
          <a:lstStyle/>
          <a:p>
            <a:r>
              <a:rPr lang="de-DE" dirty="0"/>
              <a:t>Management Report &amp; Hausanalogie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A52E576E-AA59-2A07-2A76-D1E56D684ED2}"/>
              </a:ext>
            </a:extLst>
          </p:cNvPr>
          <p:cNvSpPr txBox="1">
            <a:spLocks/>
          </p:cNvSpPr>
          <p:nvPr/>
        </p:nvSpPr>
        <p:spPr>
          <a:xfrm>
            <a:off x="803275" y="1628775"/>
            <a:ext cx="3437129" cy="4392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1pPr>
            <a:lvl2pPr marL="3571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2pPr>
            <a:lvl3pPr marL="7143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3pPr>
            <a:lvl4pPr marL="1071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4pPr>
            <a:lvl5pPr marL="14668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de-DE" dirty="0"/>
              <a:t>Monatlicher </a:t>
            </a:r>
            <a:r>
              <a:rPr lang="de-DE" b="1" dirty="0">
                <a:latin typeface="Museo Sans 700" panose="02000000000000000000" pitchFamily="2" charset="0"/>
              </a:rPr>
              <a:t>Management Report</a:t>
            </a:r>
            <a:r>
              <a:rPr lang="de-DE" dirty="0"/>
              <a:t> mit Zusammenfassung der Ergebnisse, inkl. </a:t>
            </a:r>
            <a:r>
              <a:rPr lang="de-AT" dirty="0"/>
              <a:t>Überblick über umgesetzte Maßnahmen &amp; Bewertungsverlauf</a:t>
            </a:r>
            <a:endParaRPr lang="de-DE" dirty="0"/>
          </a:p>
          <a:p>
            <a:pPr marL="285750" indent="-285750">
              <a:lnSpc>
                <a:spcPct val="15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de-AT" dirty="0"/>
              <a:t>Visualisierung der IT-Sicherheitslage mithilfe der </a:t>
            </a:r>
            <a:r>
              <a:rPr lang="de-DE" b="1" dirty="0">
                <a:latin typeface="Museo Sans 700" panose="02000000000000000000" pitchFamily="2" charset="0"/>
              </a:rPr>
              <a:t>Hausanalogie</a:t>
            </a:r>
            <a:endParaRPr lang="de-DE" dirty="0"/>
          </a:p>
          <a:p>
            <a:pPr>
              <a:lnSpc>
                <a:spcPct val="150000"/>
              </a:lnSpc>
            </a:pPr>
            <a:br>
              <a:rPr lang="de-DE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7"/>
              </a:buBlip>
            </a:pPr>
            <a:endParaRPr lang="de-DE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CBE8E1-EB7A-2F12-AFCD-4BB8976D7B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18000"/>
            <a:ext cx="12192000" cy="2540000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D44D64-97A7-3925-B35A-2870B8C6883B}"/>
              </a:ext>
            </a:extLst>
          </p:cNvPr>
          <p:cNvSpPr txBox="1">
            <a:spLocks/>
          </p:cNvSpPr>
          <p:nvPr/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sz="1200">
                <a:latin typeface="Museo Sans 300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© Lywand Software GmbH  |  Seite </a:t>
            </a:r>
            <a:fld id="{DA2A64B9-4224-604D-A4CD-33E6298B9B14}" type="slidenum">
              <a:rPr lang="en-AT" sz="1200" smtClean="0">
                <a:latin typeface="Museo Sans 300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11</a:t>
            </a:fld>
            <a:endParaRPr lang="en-AT" sz="1200">
              <a:latin typeface="Museo Sans 300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0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B0A0195A-3B70-2581-606C-5C3519B79D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859"/>
          <a:stretch/>
        </p:blipFill>
        <p:spPr>
          <a:xfrm>
            <a:off x="685656" y="-479971"/>
            <a:ext cx="9469600" cy="52830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3CFCCB-5027-D9B5-8DA1-DF6E660D23B6}"/>
              </a:ext>
            </a:extLst>
          </p:cNvPr>
          <p:cNvSpPr/>
          <p:nvPr/>
        </p:nvSpPr>
        <p:spPr>
          <a:xfrm>
            <a:off x="803273" y="5365262"/>
            <a:ext cx="6552000" cy="1636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58A671-1AAD-B829-A231-5C277C00E3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Renovieren Sie Ihre IT-Sicherheit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4539A1-252A-8FD3-1A85-28E6B224C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Gemeinsam mit lywand &amp; dem IT-Dienstleister Ihres Vertrauens 😊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87E42ADF-4802-A046-9FFC-5BE07A3CA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600" y="0"/>
            <a:ext cx="40894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AFF809E-0F5F-A381-2B39-66622C26E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725" y="765175"/>
            <a:ext cx="1440000" cy="54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4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3225E0-2EED-E1D7-6CB9-A0A11CB8B2FA}"/>
              </a:ext>
            </a:extLst>
          </p:cNvPr>
          <p:cNvSpPr/>
          <p:nvPr/>
        </p:nvSpPr>
        <p:spPr>
          <a:xfrm>
            <a:off x="820736" y="1051008"/>
            <a:ext cx="4500000" cy="1687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A87C8D-C03C-6E5E-C147-C64622348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AT" b="1" dirty="0">
                <a:latin typeface="Museo Sans 700" panose="02000000000000000000" pitchFamily="2" charset="0"/>
              </a:rPr>
              <a:t>Unsere Vision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AT" dirty="0"/>
              <a:t>Eine Zukunft, in der selbst das kleinste Unternehmen höchste Standards erfüllen kann.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de-AT" b="1" dirty="0">
                <a:latin typeface="Museo Sans 700" panose="02000000000000000000" pitchFamily="2" charset="0"/>
              </a:rPr>
              <a:t>Unsere Mission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AT" dirty="0"/>
              <a:t>IT-Sicherheit neu denken &amp; so einfach zu gestalten</a:t>
            </a:r>
            <a:br>
              <a:rPr lang="de-AT" dirty="0"/>
            </a:br>
            <a:r>
              <a:rPr lang="de-AT" dirty="0"/>
              <a:t>wie nie zuvor.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de-AT" b="1" dirty="0">
                <a:latin typeface="Museo Sans 700" panose="02000000000000000000" pitchFamily="2" charset="0"/>
              </a:rPr>
              <a:t>Automatisierte Security Audit Plattform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AT" dirty="0"/>
              <a:t>Wurde speziell für IT-Dienstleister entwickelt, um das</a:t>
            </a:r>
            <a:br>
              <a:rPr lang="de-AT" dirty="0"/>
            </a:br>
            <a:r>
              <a:rPr lang="de-AT" dirty="0"/>
              <a:t>Sicherheitsniveau von KMUs mit gezielten</a:t>
            </a:r>
            <a:br>
              <a:rPr lang="de-AT" dirty="0"/>
            </a:br>
            <a:r>
              <a:rPr lang="de-AT" dirty="0"/>
              <a:t>Maßnahmen zu steigern.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de-AT" sz="1400" dirty="0"/>
              <a:t>🇦🇹 </a:t>
            </a:r>
            <a:r>
              <a:rPr lang="de-AT" sz="1400" i="1" dirty="0"/>
              <a:t>Ein Unternehmen aus Österreich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1C460E-B836-61AC-C6FA-ECEFD752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7" y="784708"/>
            <a:ext cx="4518866" cy="443198"/>
          </a:xfrm>
        </p:spPr>
        <p:txBody>
          <a:bodyPr/>
          <a:lstStyle/>
          <a:p>
            <a:r>
              <a:rPr lang="de-DE" err="1"/>
              <a:t>Rethinking</a:t>
            </a:r>
            <a:r>
              <a:rPr lang="de-DE"/>
              <a:t> IT </a:t>
            </a:r>
            <a:r>
              <a:rPr lang="de-DE" err="1"/>
              <a:t>security</a:t>
            </a:r>
            <a:r>
              <a:rPr lang="de-DE"/>
              <a:t>.</a:t>
            </a:r>
            <a:endParaRPr lang="en-A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839F9-E223-E95D-3DCE-729414F0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T"/>
              <a:t>© Lywand Software GmbH  |  Seite </a:t>
            </a:r>
            <a:fld id="{DA2A64B9-4224-604D-A4CD-33E6298B9B14}" type="slidenum">
              <a:rPr lang="en-AT" smtClean="0"/>
              <a:pPr/>
              <a:t>2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90990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6B118928-DC58-3709-B8AB-694134176086}"/>
              </a:ext>
            </a:extLst>
          </p:cNvPr>
          <p:cNvSpPr/>
          <p:nvPr/>
        </p:nvSpPr>
        <p:spPr>
          <a:xfrm>
            <a:off x="820735" y="1051008"/>
            <a:ext cx="5741429" cy="1687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AEDA8B4-B45B-7860-932D-123438BE3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28775"/>
            <a:ext cx="5807680" cy="439261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b="1" dirty="0">
                <a:latin typeface="Museo Sans 700" panose="02000000000000000000" pitchFamily="2" charset="0"/>
              </a:rPr>
              <a:t>Überblick</a:t>
            </a:r>
            <a:r>
              <a:rPr lang="de-DE" dirty="0"/>
              <a:t> über die IT-Sicherheitslage wird immer </a:t>
            </a:r>
            <a:r>
              <a:rPr lang="de-DE" b="1" dirty="0">
                <a:latin typeface="Museo Sans 700" panose="02000000000000000000" pitchFamily="2" charset="0"/>
              </a:rPr>
              <a:t>schwieriger</a:t>
            </a:r>
            <a:r>
              <a:rPr lang="de-DE" dirty="0"/>
              <a:t> (z.B. automatisierte Angriffe, Digitalisierung, komplexe Infrastrukturen)</a:t>
            </a:r>
          </a:p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b="1" dirty="0">
                <a:latin typeface="Museo Sans 700" panose="02000000000000000000" pitchFamily="2" charset="0"/>
              </a:rPr>
              <a:t>Fehlende Sichtbarkeit </a:t>
            </a:r>
            <a:r>
              <a:rPr lang="de-DE" dirty="0"/>
              <a:t>der eigenen IT-Sicherheitslage birgt Risiken</a:t>
            </a:r>
          </a:p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dirty="0"/>
              <a:t>Schwachstellen in Software und Hardware können </a:t>
            </a:r>
            <a:r>
              <a:rPr lang="de-DE" b="1" dirty="0">
                <a:latin typeface="Museo Sans 700" panose="02000000000000000000" pitchFamily="2" charset="0"/>
              </a:rPr>
              <a:t>täglich neu auftreten </a:t>
            </a:r>
            <a:r>
              <a:rPr lang="de-DE" dirty="0"/>
              <a:t>(z.B. ein neuer Laptop meldet sich im WLAN an)</a:t>
            </a:r>
          </a:p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dirty="0"/>
              <a:t>Eine </a:t>
            </a:r>
            <a:r>
              <a:rPr lang="de-DE" b="1" dirty="0">
                <a:latin typeface="Museo Sans 700" panose="02000000000000000000" pitchFamily="2" charset="0"/>
              </a:rPr>
              <a:t>einzelne kritische Sicherheitslücke </a:t>
            </a:r>
            <a:r>
              <a:rPr lang="de-DE" dirty="0"/>
              <a:t>reicht aus, um in ein System eindringen zu können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D70637-2C28-0238-CB5F-5213CF98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7" y="784708"/>
            <a:ext cx="5807680" cy="443198"/>
          </a:xfrm>
        </p:spPr>
        <p:txBody>
          <a:bodyPr/>
          <a:lstStyle/>
          <a:p>
            <a:r>
              <a:rPr lang="de-DE" dirty="0"/>
              <a:t>Warum regelmäßige Checks?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F93373-4C4B-ADD7-09CC-FD384F01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737" y="6351265"/>
            <a:ext cx="3654426" cy="184666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T"/>
              <a:t>© Lywand Software GmbH  |  Seite </a:t>
            </a:r>
            <a:fld id="{DA2A64B9-4224-604D-A4CD-33E6298B9B14}" type="slidenum">
              <a:rPr lang="en-AT" smtClean="0"/>
              <a:pPr/>
              <a:t>3</a:t>
            </a:fld>
            <a:endParaRPr lang="en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703FCAA-3B44-69E5-01FB-67E9D3EC7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318" y="2484531"/>
            <a:ext cx="4116336" cy="26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4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3D24E-7B57-48D2-9F74-98104E920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97B85AB-B8F4-0D9A-5696-D66F20354263}"/>
              </a:ext>
            </a:extLst>
          </p:cNvPr>
          <p:cNvSpPr/>
          <p:nvPr/>
        </p:nvSpPr>
        <p:spPr>
          <a:xfrm>
            <a:off x="820737" y="1046565"/>
            <a:ext cx="5187439" cy="15611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5EA740-8C1E-F6D5-560E-EB415E9A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8" y="783940"/>
            <a:ext cx="5230599" cy="443198"/>
          </a:xfrm>
        </p:spPr>
        <p:txBody>
          <a:bodyPr/>
          <a:lstStyle/>
          <a:p>
            <a:r>
              <a:rPr lang="de-DE"/>
              <a:t>Worauf Sie zählen können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843650-5571-5FBF-8EC0-90D77E102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737" y="6351265"/>
            <a:ext cx="3654426" cy="215444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T"/>
              <a:t>© Lywand Software GmbH  |  Seite </a:t>
            </a:r>
            <a:fld id="{DA2A64B9-4224-604D-A4CD-33E6298B9B14}" type="slidenum">
              <a:rPr lang="en-AT" smtClean="0"/>
              <a:pPr/>
              <a:t>4</a:t>
            </a:fld>
            <a:endParaRPr lang="en-AT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4DC6459-95A2-DA92-FEF2-FBAE5578EC2F}"/>
              </a:ext>
            </a:extLst>
          </p:cNvPr>
          <p:cNvSpPr txBox="1">
            <a:spLocks/>
          </p:cNvSpPr>
          <p:nvPr/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sz="1200">
                <a:latin typeface="Museo Sans 300" panose="02000000000000000000" pitchFamily="2" charset="0"/>
              </a:rPr>
              <a:t>© Lywand Software GmbH  |  Seite </a:t>
            </a:r>
            <a:fld id="{DA2A64B9-4224-604D-A4CD-33E6298B9B14}" type="slidenum">
              <a:rPr lang="en-AT" sz="1200" smtClean="0">
                <a:latin typeface="Museo Sans 300" panose="02000000000000000000" pitchFamily="2" charset="0"/>
              </a:rPr>
              <a:pPr/>
              <a:t>4</a:t>
            </a:fld>
            <a:endParaRPr lang="en-AT" sz="1200">
              <a:latin typeface="Museo Sans 300" panose="02000000000000000000" pitchFamily="2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63F6D14-9F6E-958F-70B3-4B22D6DD83F6}"/>
              </a:ext>
            </a:extLst>
          </p:cNvPr>
          <p:cNvGrpSpPr/>
          <p:nvPr/>
        </p:nvGrpSpPr>
        <p:grpSpPr>
          <a:xfrm>
            <a:off x="2034437" y="2178481"/>
            <a:ext cx="1650242" cy="1250519"/>
            <a:chOff x="1947474" y="2254581"/>
            <a:chExt cx="1650242" cy="1250519"/>
          </a:xfrm>
        </p:grpSpPr>
        <p:sp>
          <p:nvSpPr>
            <p:cNvPr id="20" name="Content Placeholder 12">
              <a:extLst>
                <a:ext uri="{FF2B5EF4-FFF2-40B4-BE49-F238E27FC236}">
                  <a16:creationId xmlns:a16="http://schemas.microsoft.com/office/drawing/2014/main" id="{3D4C0CF5-BAAD-5079-04AE-5CE2D9DBFF76}"/>
                </a:ext>
              </a:extLst>
            </p:cNvPr>
            <p:cNvSpPr txBox="1">
              <a:spLocks/>
            </p:cNvSpPr>
            <p:nvPr/>
          </p:nvSpPr>
          <p:spPr>
            <a:xfrm>
              <a:off x="1947474" y="2942254"/>
              <a:ext cx="1650242" cy="5628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Museo Sans 300" panose="02000000000000000000" pitchFamily="2" charset="0"/>
                  <a:ea typeface="+mn-ea"/>
                  <a:cs typeface="+mn-cs"/>
                </a:defRPr>
              </a:lvl1pPr>
              <a:lvl2pPr marL="357188" indent="-2206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Museo Sans 300" panose="02000000000000000000" pitchFamily="2" charset="0"/>
                  <a:ea typeface="+mn-ea"/>
                  <a:cs typeface="+mn-cs"/>
                </a:defRPr>
              </a:lvl2pPr>
              <a:lvl3pPr marL="71437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Museo Sans 300" panose="02000000000000000000" pitchFamily="2" charset="0"/>
                  <a:ea typeface="+mn-ea"/>
                  <a:cs typeface="+mn-cs"/>
                </a:defRPr>
              </a:lvl3pPr>
              <a:lvl4pPr marL="1071563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Museo Sans 300" panose="02000000000000000000" pitchFamily="2" charset="0"/>
                  <a:ea typeface="+mn-ea"/>
                  <a:cs typeface="+mn-cs"/>
                </a:defRPr>
              </a:lvl4pPr>
              <a:lvl5pPr marL="14668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Museo Sans 300" panose="020000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de-AT" dirty="0"/>
                <a:t>Visibilität Ihrer IT-Sicherheitslage</a:t>
              </a: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2021CCE9-FE46-A267-2405-F9CDEDEBB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95395" y="2254581"/>
              <a:ext cx="554400" cy="443520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A3B5CB7-403E-8773-61B3-8BE4047DA0B0}"/>
              </a:ext>
            </a:extLst>
          </p:cNvPr>
          <p:cNvGrpSpPr/>
          <p:nvPr/>
        </p:nvGrpSpPr>
        <p:grpSpPr>
          <a:xfrm>
            <a:off x="4797283" y="3403084"/>
            <a:ext cx="2480280" cy="1603225"/>
            <a:chOff x="4855860" y="3556293"/>
            <a:chExt cx="2480280" cy="1603225"/>
          </a:xfrm>
        </p:grpSpPr>
        <p:sp>
          <p:nvSpPr>
            <p:cNvPr id="23" name="Content Placeholder 12">
              <a:extLst>
                <a:ext uri="{FF2B5EF4-FFF2-40B4-BE49-F238E27FC236}">
                  <a16:creationId xmlns:a16="http://schemas.microsoft.com/office/drawing/2014/main" id="{A39AEAF7-D5FB-6438-C1E9-F4AB7276B3F9}"/>
                </a:ext>
              </a:extLst>
            </p:cNvPr>
            <p:cNvSpPr txBox="1">
              <a:spLocks/>
            </p:cNvSpPr>
            <p:nvPr/>
          </p:nvSpPr>
          <p:spPr>
            <a:xfrm>
              <a:off x="4855860" y="4301206"/>
              <a:ext cx="2480280" cy="8583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Museo Sans 300" panose="02000000000000000000" pitchFamily="2" charset="0"/>
                  <a:ea typeface="+mn-ea"/>
                  <a:cs typeface="+mn-cs"/>
                </a:defRPr>
              </a:lvl1pPr>
              <a:lvl2pPr marL="357188" indent="-2206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Museo Sans 300" panose="02000000000000000000" pitchFamily="2" charset="0"/>
                  <a:ea typeface="+mn-ea"/>
                  <a:cs typeface="+mn-cs"/>
                </a:defRPr>
              </a:lvl2pPr>
              <a:lvl3pPr marL="71437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Museo Sans 300" panose="02000000000000000000" pitchFamily="2" charset="0"/>
                  <a:ea typeface="+mn-ea"/>
                  <a:cs typeface="+mn-cs"/>
                </a:defRPr>
              </a:lvl3pPr>
              <a:lvl4pPr marL="1071563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Museo Sans 300" panose="02000000000000000000" pitchFamily="2" charset="0"/>
                  <a:ea typeface="+mn-ea"/>
                  <a:cs typeface="+mn-cs"/>
                </a:defRPr>
              </a:lvl4pPr>
              <a:lvl5pPr marL="14668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Museo Sans 300" panose="020000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de-AT" dirty="0"/>
                <a:t>Sicherheitsmaßnahmen zur Minimierung der Angriffsfläche</a:t>
              </a:r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23B6EFC2-C576-03AE-82A9-E8CEF5CEE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17000" y="3556293"/>
              <a:ext cx="558000" cy="558000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01A44C2-2D7A-D054-3FE7-1CFEA0CEC3AF}"/>
              </a:ext>
            </a:extLst>
          </p:cNvPr>
          <p:cNvGrpSpPr/>
          <p:nvPr/>
        </p:nvGrpSpPr>
        <p:grpSpPr>
          <a:xfrm>
            <a:off x="8390168" y="2178481"/>
            <a:ext cx="2229844" cy="1603225"/>
            <a:chOff x="8303205" y="2197341"/>
            <a:chExt cx="2229844" cy="1603225"/>
          </a:xfrm>
        </p:grpSpPr>
        <p:sp>
          <p:nvSpPr>
            <p:cNvPr id="26" name="Content Placeholder 12">
              <a:extLst>
                <a:ext uri="{FF2B5EF4-FFF2-40B4-BE49-F238E27FC236}">
                  <a16:creationId xmlns:a16="http://schemas.microsoft.com/office/drawing/2014/main" id="{038F2A08-0964-F2F7-A16F-D329FD921C8D}"/>
                </a:ext>
              </a:extLst>
            </p:cNvPr>
            <p:cNvSpPr txBox="1">
              <a:spLocks/>
            </p:cNvSpPr>
            <p:nvPr/>
          </p:nvSpPr>
          <p:spPr>
            <a:xfrm>
              <a:off x="8303205" y="2942254"/>
              <a:ext cx="2229844" cy="8583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Museo Sans 300" panose="02000000000000000000" pitchFamily="2" charset="0"/>
                  <a:ea typeface="+mn-ea"/>
                  <a:cs typeface="+mn-cs"/>
                </a:defRPr>
              </a:lvl1pPr>
              <a:lvl2pPr marL="357188" indent="-220663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Museo Sans 300" panose="02000000000000000000" pitchFamily="2" charset="0"/>
                  <a:ea typeface="+mn-ea"/>
                  <a:cs typeface="+mn-cs"/>
                </a:defRPr>
              </a:lvl2pPr>
              <a:lvl3pPr marL="71437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Museo Sans 300" panose="02000000000000000000" pitchFamily="2" charset="0"/>
                  <a:ea typeface="+mn-ea"/>
                  <a:cs typeface="+mn-cs"/>
                </a:defRPr>
              </a:lvl3pPr>
              <a:lvl4pPr marL="1071563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Museo Sans 300" panose="02000000000000000000" pitchFamily="2" charset="0"/>
                  <a:ea typeface="+mn-ea"/>
                  <a:cs typeface="+mn-cs"/>
                </a:defRPr>
              </a:lvl4pPr>
              <a:lvl5pPr marL="146685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600" b="0" i="0" kern="1200">
                  <a:solidFill>
                    <a:schemeClr val="tx1"/>
                  </a:solidFill>
                  <a:latin typeface="Museo Sans 300" panose="02000000000000000000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de-AT" dirty="0"/>
                <a:t>Kontinuierliche Dokumentation der Security Audits</a:t>
              </a:r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D40FBD21-7473-386B-6E64-085D4A7FC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139127" y="2197341"/>
              <a:ext cx="558000" cy="5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77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BCBDB1-10F5-B147-A007-174E93D5ADA0}"/>
              </a:ext>
            </a:extLst>
          </p:cNvPr>
          <p:cNvSpPr/>
          <p:nvPr/>
        </p:nvSpPr>
        <p:spPr>
          <a:xfrm>
            <a:off x="820737" y="1050173"/>
            <a:ext cx="3334245" cy="15611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66E85A-23BA-1B43-8969-FD2480EC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 funktioniert‘s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167BC9-5351-CA41-A75F-32B7CE153AFC}"/>
              </a:ext>
            </a:extLst>
          </p:cNvPr>
          <p:cNvSpPr txBox="1">
            <a:spLocks/>
          </p:cNvSpPr>
          <p:nvPr/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sz="1200">
                <a:latin typeface="Museo Sans 300" panose="02000000000000000000" pitchFamily="2" charset="0"/>
              </a:rPr>
              <a:t>© Lywand Software GmbH  |  Seite </a:t>
            </a:r>
            <a:fld id="{DA2A64B9-4224-604D-A4CD-33E6298B9B14}" type="slidenum">
              <a:rPr lang="en-AT" sz="1200" smtClean="0">
                <a:latin typeface="Museo Sans 300" panose="02000000000000000000" pitchFamily="2" charset="0"/>
              </a:rPr>
              <a:pPr/>
              <a:t>5</a:t>
            </a:fld>
            <a:endParaRPr lang="en-AT" sz="1200">
              <a:latin typeface="Museo Sans 300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EC4697-2808-AD8D-7CBA-6C4789EB74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2000" y="1706722"/>
            <a:ext cx="11088000" cy="34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4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68B21-3293-B87D-D55E-545C8F203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B04121E-89F6-EA96-810E-73358DBB47D7}"/>
              </a:ext>
            </a:extLst>
          </p:cNvPr>
          <p:cNvSpPr/>
          <p:nvPr/>
        </p:nvSpPr>
        <p:spPr>
          <a:xfrm>
            <a:off x="820737" y="1055682"/>
            <a:ext cx="6137953" cy="1640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F2056A9-15E3-5296-85CC-8DD77AF8E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28775"/>
            <a:ext cx="3960000" cy="4392613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de-DE" b="1" dirty="0">
                <a:latin typeface="Museo Sans 700" panose="02000000000000000000" pitchFamily="2" charset="0"/>
              </a:rPr>
              <a:t>#1: Interner Agent Check</a:t>
            </a:r>
          </a:p>
          <a:p>
            <a:pPr marL="285750" indent="-285750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dirty="0"/>
              <a:t>Ziele: Client &amp; Server Endgeräte</a:t>
            </a:r>
          </a:p>
          <a:p>
            <a:pPr marL="285750" indent="-285750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dirty="0"/>
              <a:t>Überprüfung auf bekannte Sicherheits-lücken (CVE), Best-Practice Konfigurationen, Sicherheits-mechanismen sowie aktuelle </a:t>
            </a:r>
            <a:r>
              <a:rPr lang="de-DE" dirty="0" err="1"/>
              <a:t>Patchstände</a:t>
            </a:r>
            <a:endParaRPr lang="de-DE" dirty="0"/>
          </a:p>
          <a:p>
            <a:pPr marL="285750" indent="-285750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 dirty="0"/>
              <a:t>Tägliche Überprüfungen, zusätzliche Checks möglich</a:t>
            </a:r>
          </a:p>
          <a:p>
            <a:pPr>
              <a:lnSpc>
                <a:spcPct val="120000"/>
              </a:lnSpc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3CECB47-AEFD-4D3A-AC8F-389CCC70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7" y="784708"/>
            <a:ext cx="7345362" cy="443198"/>
          </a:xfrm>
        </p:spPr>
        <p:txBody>
          <a:bodyPr/>
          <a:lstStyle/>
          <a:p>
            <a:r>
              <a:rPr lang="de-DE"/>
              <a:t>Automatisierte Security Audits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19F71D-BD3D-D4AC-B813-A32216E959FE}"/>
              </a:ext>
            </a:extLst>
          </p:cNvPr>
          <p:cNvSpPr txBox="1">
            <a:spLocks/>
          </p:cNvSpPr>
          <p:nvPr/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sz="1200">
                <a:latin typeface="Museo Sans 300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© Lywand Software GmbH  |  Seite </a:t>
            </a:r>
            <a:fld id="{DA2A64B9-4224-604D-A4CD-33E6298B9B14}" type="slidenum">
              <a:rPr lang="en-AT" sz="1200" smtClean="0">
                <a:latin typeface="Museo Sans 300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</a:t>
            </a:fld>
            <a:endParaRPr lang="en-AT" sz="1200">
              <a:latin typeface="Museo Sans 300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10CD1DF-92EF-B2C3-A9CC-CC1A22B25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277" y="1633197"/>
            <a:ext cx="6399447" cy="4388192"/>
          </a:xfrm>
          <a:prstGeom prst="roundRect">
            <a:avLst>
              <a:gd name="adj" fmla="val 3207"/>
            </a:avLst>
          </a:prstGeom>
          <a:effectLst>
            <a:outerShdw blurRad="203200" algn="ctr" rotWithShape="0">
              <a:srgbClr val="000000">
                <a:alpha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79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EAF40-8E8B-BF24-4BFB-44F4F1903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A8DD76A-1B0A-8213-45CB-7C73288EBB5B}"/>
              </a:ext>
            </a:extLst>
          </p:cNvPr>
          <p:cNvSpPr/>
          <p:nvPr/>
        </p:nvSpPr>
        <p:spPr>
          <a:xfrm>
            <a:off x="820737" y="1055682"/>
            <a:ext cx="6137953" cy="1640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B6D22B0-A75A-8CF6-FEFE-733BCB800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6" y="1628775"/>
            <a:ext cx="3960000" cy="4392613"/>
          </a:xfrm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de-DE" b="1">
                <a:latin typeface="Museo Sans 700" panose="02000000000000000000" pitchFamily="2" charset="0"/>
              </a:rPr>
              <a:t>#2: Interner Netzwerk Check</a:t>
            </a:r>
          </a:p>
          <a:p>
            <a:pPr marL="285750" indent="-285750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/>
              <a:t>Ziele: Netzwerkgeräte (z. B. Laptops, Server, Drucker, Smartphones)</a:t>
            </a:r>
          </a:p>
          <a:p>
            <a:pPr marL="285750" indent="-285750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/>
              <a:t>Ermittlung dieser Netzwerkgeräte mit Asset Discovery</a:t>
            </a:r>
          </a:p>
          <a:p>
            <a:pPr marL="285750" indent="-285750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/>
              <a:t>Überprüfung auf Schwachstellen über das virtuelle Gateway</a:t>
            </a:r>
          </a:p>
          <a:p>
            <a:pPr marL="285750" indent="-285750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/>
              <a:t>Laufende Checks &amp; zusätzliche Checks möglich</a:t>
            </a:r>
          </a:p>
          <a:p>
            <a:pPr>
              <a:lnSpc>
                <a:spcPct val="120000"/>
              </a:lnSpc>
            </a:pPr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D582D17-8BEC-2DAB-4C03-88A85927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7" y="784708"/>
            <a:ext cx="7345362" cy="443198"/>
          </a:xfrm>
        </p:spPr>
        <p:txBody>
          <a:bodyPr/>
          <a:lstStyle/>
          <a:p>
            <a:r>
              <a:rPr lang="de-DE"/>
              <a:t>Automatisierte Security Audits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ED0F22-D557-EB70-4F65-8B335FB38B21}"/>
              </a:ext>
            </a:extLst>
          </p:cNvPr>
          <p:cNvSpPr txBox="1">
            <a:spLocks/>
          </p:cNvSpPr>
          <p:nvPr/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sz="1200">
                <a:latin typeface="Museo Sans 300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© Lywand Software GmbH  |  Seite </a:t>
            </a:r>
            <a:fld id="{DA2A64B9-4224-604D-A4CD-33E6298B9B14}" type="slidenum">
              <a:rPr lang="en-AT" sz="1200" smtClean="0">
                <a:latin typeface="Museo Sans 300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</a:t>
            </a:fld>
            <a:endParaRPr lang="en-AT" sz="1200">
              <a:latin typeface="Museo Sans 300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966509F-9887-47D8-EEA4-FDA24F7B2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830" y="1628775"/>
            <a:ext cx="6405894" cy="4392613"/>
          </a:xfrm>
          <a:prstGeom prst="roundRect">
            <a:avLst>
              <a:gd name="adj" fmla="val 3207"/>
            </a:avLst>
          </a:prstGeom>
          <a:effectLst>
            <a:outerShdw blurRad="203200" algn="ctr" rotWithShape="0">
              <a:srgbClr val="000000">
                <a:alpha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36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950F43A-643A-DF07-4963-1FBF1A7E712A}"/>
              </a:ext>
            </a:extLst>
          </p:cNvPr>
          <p:cNvSpPr/>
          <p:nvPr/>
        </p:nvSpPr>
        <p:spPr>
          <a:xfrm>
            <a:off x="820737" y="1055682"/>
            <a:ext cx="6137953" cy="1640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DCF2FB8-F1D4-8412-18AC-DD5CF80A7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6" y="1628775"/>
            <a:ext cx="3960000" cy="4392613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de-DE" b="1">
                <a:latin typeface="Museo Sans 700" panose="02000000000000000000" pitchFamily="2" charset="0"/>
              </a:rPr>
              <a:t>3#: Externer Check</a:t>
            </a:r>
          </a:p>
          <a:p>
            <a:pPr marL="285750" indent="-285750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/>
              <a:t>Ziele: Domänen, Subdomänen, IP Adressen und E-Mail Adressen</a:t>
            </a:r>
          </a:p>
          <a:p>
            <a:pPr marL="285750" indent="-285750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/>
              <a:t>Überprüfung (z.B. Webserver, VPN-Gateways) auf Sicherheitslücken und mögliche Einfallstore aus Sicht eines potenziellen Angreifers</a:t>
            </a:r>
          </a:p>
          <a:p>
            <a:pPr marL="285750" indent="-285750">
              <a:lnSpc>
                <a:spcPct val="12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DE"/>
              <a:t>Laufende &amp; manuelle Checks möglich</a:t>
            </a:r>
          </a:p>
          <a:p>
            <a:pPr>
              <a:lnSpc>
                <a:spcPct val="120000"/>
              </a:lnSpc>
            </a:pPr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BA9E5B3-E932-55A5-A122-B9509838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7" y="784708"/>
            <a:ext cx="7345362" cy="443198"/>
          </a:xfrm>
        </p:spPr>
        <p:txBody>
          <a:bodyPr/>
          <a:lstStyle/>
          <a:p>
            <a:r>
              <a:rPr lang="de-DE"/>
              <a:t>Automatisierte Security Audits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53098D-25FB-E4F7-6AA5-9D89A20550D9}"/>
              </a:ext>
            </a:extLst>
          </p:cNvPr>
          <p:cNvSpPr txBox="1">
            <a:spLocks/>
          </p:cNvSpPr>
          <p:nvPr/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sz="1200">
                <a:latin typeface="Museo Sans 300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© Lywand Software GmbH  |  Seite </a:t>
            </a:r>
            <a:fld id="{DA2A64B9-4224-604D-A4CD-33E6298B9B14}" type="slidenum">
              <a:rPr lang="en-AT" sz="1200" smtClean="0">
                <a:latin typeface="Museo Sans 300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8</a:t>
            </a:fld>
            <a:endParaRPr lang="en-AT" sz="1200">
              <a:latin typeface="Museo Sans 300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A6B89CA-78ED-531B-05BF-3AF8AE603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831" y="1628775"/>
            <a:ext cx="6405894" cy="4392613"/>
          </a:xfrm>
          <a:prstGeom prst="roundRect">
            <a:avLst>
              <a:gd name="adj" fmla="val 3207"/>
            </a:avLst>
          </a:prstGeom>
          <a:effectLst>
            <a:outerShdw blurRad="203200" algn="ctr" rotWithShape="0">
              <a:srgbClr val="000000">
                <a:alpha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28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F8E5D23-6FA6-3FAB-8FF3-56A02C185F7B}"/>
              </a:ext>
            </a:extLst>
          </p:cNvPr>
          <p:cNvSpPr/>
          <p:nvPr/>
        </p:nvSpPr>
        <p:spPr>
          <a:xfrm>
            <a:off x="820738" y="1055682"/>
            <a:ext cx="6192000" cy="1640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7B1F2C-A04F-99D1-E65B-5E894019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7" y="784708"/>
            <a:ext cx="6227667" cy="443198"/>
          </a:xfrm>
        </p:spPr>
        <p:txBody>
          <a:bodyPr/>
          <a:lstStyle/>
          <a:p>
            <a:r>
              <a:rPr lang="en-AT"/>
              <a:t>Bewertung &amp; </a:t>
            </a:r>
            <a:r>
              <a:rPr lang="de-AT"/>
              <a:t>wichtige </a:t>
            </a:r>
            <a:r>
              <a:rPr lang="de-AT" err="1"/>
              <a:t>Keyfacts</a:t>
            </a:r>
            <a:endParaRPr lang="en-A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E2E0660-3EE6-0FAA-5B9D-5495A2085A7C}"/>
              </a:ext>
            </a:extLst>
          </p:cNvPr>
          <p:cNvSpPr txBox="1">
            <a:spLocks/>
          </p:cNvSpPr>
          <p:nvPr/>
        </p:nvSpPr>
        <p:spPr>
          <a:xfrm>
            <a:off x="820737" y="6351265"/>
            <a:ext cx="3654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sz="1200">
                <a:latin typeface="Museo Sans 300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© Lywand Software GmbH  |  Seite </a:t>
            </a:r>
            <a:fld id="{DA2A64B9-4224-604D-A4CD-33E6298B9B14}" type="slidenum">
              <a:rPr lang="en-AT" sz="1200" smtClean="0">
                <a:latin typeface="Museo Sans 300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9</a:t>
            </a:fld>
            <a:endParaRPr lang="en-AT" sz="1200">
              <a:latin typeface="Museo Sans 300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nhaltsplatzhalter 6" descr="Ein Bild, das Text, Software, Computersymbol, Webseite enthält.&#10;&#10;Automatisch generierte Beschreibung">
            <a:extLst>
              <a:ext uri="{FF2B5EF4-FFF2-40B4-BE49-F238E27FC236}">
                <a16:creationId xmlns:a16="http://schemas.microsoft.com/office/drawing/2014/main" id="{4BCD3905-C5AC-8550-71E3-0BE0FA094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2832" y="1628775"/>
            <a:ext cx="6405893" cy="4392613"/>
          </a:xfrm>
          <a:prstGeom prst="roundRect">
            <a:avLst>
              <a:gd name="adj" fmla="val 3207"/>
            </a:avLst>
          </a:prstGeom>
          <a:effectLst>
            <a:outerShdw blurRad="203200" algn="ctr" rotWithShape="0">
              <a:srgbClr val="000000">
                <a:alpha val="10000"/>
              </a:srgbClr>
            </a:outerShdw>
          </a:effectLst>
        </p:spPr>
      </p:pic>
      <p:sp>
        <p:nvSpPr>
          <p:cNvPr id="2" name="Inhaltsplatzhalter 4">
            <a:extLst>
              <a:ext uri="{FF2B5EF4-FFF2-40B4-BE49-F238E27FC236}">
                <a16:creationId xmlns:a16="http://schemas.microsoft.com/office/drawing/2014/main" id="{8AAC853F-8A14-1CFC-AF51-609AC17740F8}"/>
              </a:ext>
            </a:extLst>
          </p:cNvPr>
          <p:cNvSpPr txBox="1">
            <a:spLocks/>
          </p:cNvSpPr>
          <p:nvPr/>
        </p:nvSpPr>
        <p:spPr>
          <a:xfrm>
            <a:off x="803276" y="1628775"/>
            <a:ext cx="3960000" cy="4392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1pPr>
            <a:lvl2pPr marL="3571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2pPr>
            <a:lvl3pPr marL="7143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3pPr>
            <a:lvl4pPr marL="1071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4pPr>
            <a:lvl5pPr marL="14668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useo Sans 300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e-AT" b="1" dirty="0">
                <a:latin typeface="Museo Sans 700" panose="02000000000000000000" pitchFamily="2" charset="0"/>
              </a:rPr>
              <a:t>Bewertung</a:t>
            </a:r>
          </a:p>
          <a:p>
            <a:pPr marL="285750" indent="-285750">
              <a:lnSpc>
                <a:spcPct val="12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AT" dirty="0"/>
              <a:t>Aktuelle Sicherheitsbewertung im Schulnotensystem von A bis F</a:t>
            </a:r>
          </a:p>
          <a:p>
            <a:pPr marL="285750" indent="-285750">
              <a:lnSpc>
                <a:spcPct val="12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AT" dirty="0"/>
              <a:t>Darstellung des Fortschritts anhand eines Bewertungsverlaufs</a:t>
            </a:r>
          </a:p>
          <a:p>
            <a:pPr>
              <a:lnSpc>
                <a:spcPct val="120000"/>
              </a:lnSpc>
            </a:pPr>
            <a:endParaRPr lang="de-AT" dirty="0"/>
          </a:p>
          <a:p>
            <a:pPr>
              <a:lnSpc>
                <a:spcPct val="120000"/>
              </a:lnSpc>
            </a:pPr>
            <a:r>
              <a:rPr lang="de-AT" b="1" dirty="0">
                <a:latin typeface="Museo Sans 700" panose="02000000000000000000" pitchFamily="2" charset="0"/>
              </a:rPr>
              <a:t>Wichtige </a:t>
            </a:r>
            <a:r>
              <a:rPr lang="de-AT" b="1" dirty="0" err="1">
                <a:latin typeface="Museo Sans 700" panose="02000000000000000000" pitchFamily="2" charset="0"/>
              </a:rPr>
              <a:t>Keyfacts</a:t>
            </a:r>
            <a:r>
              <a:rPr lang="de-AT" b="1" dirty="0">
                <a:latin typeface="Museo Sans 700" panose="02000000000000000000" pitchFamily="2" charset="0"/>
              </a:rPr>
              <a:t> </a:t>
            </a:r>
          </a:p>
          <a:p>
            <a:pPr marL="285750" indent="-285750">
              <a:lnSpc>
                <a:spcPct val="12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AT" dirty="0"/>
              <a:t>Gescannte Ziele nach </a:t>
            </a:r>
            <a:r>
              <a:rPr lang="de-AT" dirty="0" err="1"/>
              <a:t>Zieltyp</a:t>
            </a:r>
            <a:endParaRPr lang="de-AT" dirty="0"/>
          </a:p>
          <a:p>
            <a:pPr marL="285750" indent="-285750">
              <a:lnSpc>
                <a:spcPct val="12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AT" dirty="0"/>
              <a:t>Risikoverteilung der Schwachstellen</a:t>
            </a:r>
          </a:p>
          <a:p>
            <a:pPr marL="285750" indent="-285750">
              <a:lnSpc>
                <a:spcPct val="12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AT" dirty="0"/>
              <a:t>CIS Compliance</a:t>
            </a:r>
          </a:p>
          <a:p>
            <a:pPr marL="285750" indent="-285750">
              <a:lnSpc>
                <a:spcPct val="12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de-AT" dirty="0"/>
              <a:t>Check Aktualität &amp; Abdeckung</a:t>
            </a:r>
          </a:p>
        </p:txBody>
      </p:sp>
    </p:spTree>
    <p:extLst>
      <p:ext uri="{BB962C8B-B14F-4D97-AF65-F5344CB8AC3E}">
        <p14:creationId xmlns:p14="http://schemas.microsoft.com/office/powerpoint/2010/main" val="1528241723"/>
      </p:ext>
    </p:extLst>
  </p:cSld>
  <p:clrMapOvr>
    <a:masterClrMapping/>
  </p:clrMapOvr>
</p:sld>
</file>

<file path=ppt/theme/theme1.xml><?xml version="1.0" encoding="utf-8"?>
<a:theme xmlns:a="http://schemas.openxmlformats.org/drawingml/2006/main" name="Welle rechts">
  <a:themeElements>
    <a:clrScheme name="lywand-colours">
      <a:dk1>
        <a:srgbClr val="000000"/>
      </a:dk1>
      <a:lt1>
        <a:srgbClr val="FFFFFF"/>
      </a:lt1>
      <a:dk2>
        <a:srgbClr val="707070"/>
      </a:dk2>
      <a:lt2>
        <a:srgbClr val="F7F7F7"/>
      </a:lt2>
      <a:accent1>
        <a:srgbClr val="FFD750"/>
      </a:accent1>
      <a:accent2>
        <a:srgbClr val="FFF3A0"/>
      </a:accent2>
      <a:accent3>
        <a:srgbClr val="A0A0A0"/>
      </a:accent3>
      <a:accent4>
        <a:srgbClr val="FFC000"/>
      </a:accent4>
      <a:accent5>
        <a:srgbClr val="EDEDED"/>
      </a:accent5>
      <a:accent6>
        <a:srgbClr val="FFDA99"/>
      </a:accent6>
      <a:hlink>
        <a:srgbClr val="000000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ywand_allgemein" id="{D1C24AB5-CD1D-4C4F-A2B3-A61115AD375F}" vid="{8EE24C76-5092-0747-9E35-C025AC1F00E2}"/>
    </a:ext>
  </a:extLst>
</a:theme>
</file>

<file path=ppt/theme/theme2.xml><?xml version="1.0" encoding="utf-8"?>
<a:theme xmlns:a="http://schemas.openxmlformats.org/drawingml/2006/main" name="1_Welle rechts">
  <a:themeElements>
    <a:clrScheme name="lywand-colours">
      <a:dk1>
        <a:srgbClr val="000000"/>
      </a:dk1>
      <a:lt1>
        <a:srgbClr val="FFFFFF"/>
      </a:lt1>
      <a:dk2>
        <a:srgbClr val="707070"/>
      </a:dk2>
      <a:lt2>
        <a:srgbClr val="F7F7F7"/>
      </a:lt2>
      <a:accent1>
        <a:srgbClr val="FFD750"/>
      </a:accent1>
      <a:accent2>
        <a:srgbClr val="FFF3A0"/>
      </a:accent2>
      <a:accent3>
        <a:srgbClr val="A0A0A0"/>
      </a:accent3>
      <a:accent4>
        <a:srgbClr val="FFC000"/>
      </a:accent4>
      <a:accent5>
        <a:srgbClr val="EDEDED"/>
      </a:accent5>
      <a:accent6>
        <a:srgbClr val="FFDA99"/>
      </a:accent6>
      <a:hlink>
        <a:srgbClr val="000000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ywand_allgemein" id="{D1C24AB5-CD1D-4C4F-A2B3-A61115AD375F}" vid="{8EE24C76-5092-0747-9E35-C025AC1F00E2}"/>
    </a:ext>
  </a:extLst>
</a:theme>
</file>

<file path=ppt/theme/theme3.xml><?xml version="1.0" encoding="utf-8"?>
<a:theme xmlns:a="http://schemas.openxmlformats.org/drawingml/2006/main" name="Welle unten">
  <a:themeElements>
    <a:clrScheme name="lywand-colours">
      <a:dk1>
        <a:srgbClr val="000000"/>
      </a:dk1>
      <a:lt1>
        <a:srgbClr val="FFFFFF"/>
      </a:lt1>
      <a:dk2>
        <a:srgbClr val="707070"/>
      </a:dk2>
      <a:lt2>
        <a:srgbClr val="F7F7F7"/>
      </a:lt2>
      <a:accent1>
        <a:srgbClr val="FFD750"/>
      </a:accent1>
      <a:accent2>
        <a:srgbClr val="FFF3A0"/>
      </a:accent2>
      <a:accent3>
        <a:srgbClr val="A0A0A0"/>
      </a:accent3>
      <a:accent4>
        <a:srgbClr val="FFC000"/>
      </a:accent4>
      <a:accent5>
        <a:srgbClr val="EDEDED"/>
      </a:accent5>
      <a:accent6>
        <a:srgbClr val="FFDA99"/>
      </a:accent6>
      <a:hlink>
        <a:srgbClr val="000000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ywand_allgemein" id="{D1C24AB5-CD1D-4C4F-A2B3-A61115AD375F}" vid="{5C11035C-2168-1A46-BDC9-5545FB66A8D6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C68C6444614041AF4F044947A08504" ma:contentTypeVersion="19" ma:contentTypeDescription="Ein neues Dokument erstellen." ma:contentTypeScope="" ma:versionID="5b7e5faf10ad099a9d68600a063a2e0d">
  <xsd:schema xmlns:xsd="http://www.w3.org/2001/XMLSchema" xmlns:xs="http://www.w3.org/2001/XMLSchema" xmlns:p="http://schemas.microsoft.com/office/2006/metadata/properties" xmlns:ns2="0047ae3a-4e44-422f-a7f7-3508ad36b8db" xmlns:ns3="e32f0e08-fae1-4a6c-8539-eb02aa1a84c1" targetNamespace="http://schemas.microsoft.com/office/2006/metadata/properties" ma:root="true" ma:fieldsID="9c7e30dfc0ed7855d1bcd0bdcc392bc8" ns2:_="" ns3:_="">
    <xsd:import namespace="0047ae3a-4e44-422f-a7f7-3508ad36b8db"/>
    <xsd:import namespace="e32f0e08-fae1-4a6c-8539-eb02aa1a84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7ae3a-4e44-422f-a7f7-3508ad36b8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8" nillable="true" ma:displayName="Status Unterschrift" ma:internalName="Status_x0020_Unterschrift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7bfc33b0-b963-4808-a0b1-b230a3c605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f0e08-fae1-4a6c-8539-eb02aa1a84c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efa2302-84a7-499c-9cbe-471ec7f7c354}" ma:internalName="TaxCatchAll" ma:showField="CatchAllData" ma:web="e32f0e08-fae1-4a6c-8539-eb02aa1a84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47ae3a-4e44-422f-a7f7-3508ad36b8db">
      <Terms xmlns="http://schemas.microsoft.com/office/infopath/2007/PartnerControls"/>
    </lcf76f155ced4ddcb4097134ff3c332f>
    <TaxCatchAll xmlns="e32f0e08-fae1-4a6c-8539-eb02aa1a84c1" xsi:nil="true"/>
    <_Flow_SignoffStatus xmlns="0047ae3a-4e44-422f-a7f7-3508ad36b8d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FF22EF-EC6A-41F9-8EEF-8D4E574A04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47ae3a-4e44-422f-a7f7-3508ad36b8db"/>
    <ds:schemaRef ds:uri="e32f0e08-fae1-4a6c-8539-eb02aa1a84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B25F1A-84B6-4E67-9C7B-19C8CB9072DE}">
  <ds:schemaRefs>
    <ds:schemaRef ds:uri="http://schemas.openxmlformats.org/package/2006/metadata/core-properties"/>
    <ds:schemaRef ds:uri="http://schemas.microsoft.com/office/2006/metadata/properties"/>
    <ds:schemaRef ds:uri="e32f0e08-fae1-4a6c-8539-eb02aa1a84c1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0047ae3a-4e44-422f-a7f7-3508ad36b8db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3FE0F99-2CAD-4FDA-BEC4-E39727681E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Welle rechts</Template>
  <TotalTime>0</TotalTime>
  <Words>501</Words>
  <Application>Microsoft Macintosh PowerPoint</Application>
  <PresentationFormat>Breitbild</PresentationFormat>
  <Paragraphs>82</Paragraphs>
  <Slides>12</Slides>
  <Notes>4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Verdana</vt:lpstr>
      <vt:lpstr>Arial</vt:lpstr>
      <vt:lpstr>Museo Sans 300</vt:lpstr>
      <vt:lpstr>Museo Sans 700</vt:lpstr>
      <vt:lpstr>Calibri</vt:lpstr>
      <vt:lpstr>Museo Sans 900</vt:lpstr>
      <vt:lpstr>Welle rechts</vt:lpstr>
      <vt:lpstr>1_Welle rechts</vt:lpstr>
      <vt:lpstr>Welle unten</vt:lpstr>
      <vt:lpstr>den Hackern voraus.</vt:lpstr>
      <vt:lpstr>Rethinking IT security.</vt:lpstr>
      <vt:lpstr>Warum regelmäßige Checks?</vt:lpstr>
      <vt:lpstr>Worauf Sie zählen können</vt:lpstr>
      <vt:lpstr>So funktioniert‘s</vt:lpstr>
      <vt:lpstr>Automatisierte Security Audits</vt:lpstr>
      <vt:lpstr>Automatisierte Security Audits</vt:lpstr>
      <vt:lpstr>Automatisierte Security Audits</vt:lpstr>
      <vt:lpstr>Bewertung &amp; wichtige Keyfacts</vt:lpstr>
      <vt:lpstr>Sicherheitsmaßnahmen</vt:lpstr>
      <vt:lpstr>Management Report &amp; Hausanalogie</vt:lpstr>
      <vt:lpstr>Renovieren Sie Ihre IT-Sicherheit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Automatisierte Security</dc:title>
  <dc:creator>Teresa Leonhartsberger</dc:creator>
  <cp:lastModifiedBy>Teresa Leonhartsberger</cp:lastModifiedBy>
  <cp:revision>1</cp:revision>
  <dcterms:created xsi:type="dcterms:W3CDTF">2023-02-17T09:56:48Z</dcterms:created>
  <dcterms:modified xsi:type="dcterms:W3CDTF">2025-05-15T14:40:51Z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0x0101001EC68C6444614041AF4F044947A08504</vt:lpwstr>
  </property>
  <property fmtid="{D5CDD505-2E9C-101B-9397-08002B2CF9AE}" pid="3" name="MediaServiceImageTags">
    <vt:lpwstr/>
  </property>
</Properties>
</file>